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4" r:id="rId7"/>
    <p:sldId id="281" r:id="rId8"/>
    <p:sldId id="285" r:id="rId9"/>
    <p:sldId id="288" r:id="rId10"/>
    <p:sldId id="286" r:id="rId11"/>
    <p:sldId id="289" r:id="rId12"/>
    <p:sldId id="291" r:id="rId13"/>
    <p:sldId id="292" r:id="rId14"/>
    <p:sldId id="29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54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pos="7296" userDrawn="1">
          <p15:clr>
            <a:srgbClr val="A4A3A4"/>
          </p15:clr>
        </p15:guide>
        <p15:guide id="8" orient="horz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FDFDF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6" y="221"/>
      </p:cViewPr>
      <p:guideLst>
        <p:guide orient="horz" pos="2136"/>
        <p:guide pos="3840"/>
        <p:guide pos="154"/>
        <p:guide orient="horz" pos="3960"/>
        <p:guide orient="horz" pos="432"/>
        <p:guide pos="7296"/>
        <p:guide orient="horz"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065141" y="534443"/>
            <a:ext cx="11136384" cy="56709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4226" y="1002976"/>
            <a:ext cx="11127774" cy="54372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370570" y="539873"/>
            <a:ext cx="11443196" cy="833435"/>
            <a:chOff x="1771650" y="1981200"/>
            <a:chExt cx="39757092" cy="2895601"/>
          </a:xfrm>
        </p:grpSpPr>
        <p:sp>
          <p:nvSpPr>
            <p:cNvPr id="35" name="Freeform 51"/>
            <p:cNvSpPr>
              <a:spLocks/>
            </p:cNvSpPr>
            <p:nvPr/>
          </p:nvSpPr>
          <p:spPr bwMode="auto">
            <a:xfrm>
              <a:off x="3502025" y="3416300"/>
              <a:ext cx="6907213" cy="25400"/>
            </a:xfrm>
            <a:custGeom>
              <a:avLst/>
              <a:gdLst>
                <a:gd name="T0" fmla="*/ 1 w 4351"/>
                <a:gd name="T1" fmla="*/ 0 h 16"/>
                <a:gd name="T2" fmla="*/ 5 w 4351"/>
                <a:gd name="T3" fmla="*/ 0 h 16"/>
                <a:gd name="T4" fmla="*/ 6 w 4351"/>
                <a:gd name="T5" fmla="*/ 0 h 16"/>
                <a:gd name="T6" fmla="*/ 6 w 4351"/>
                <a:gd name="T7" fmla="*/ 0 h 16"/>
                <a:gd name="T8" fmla="*/ 4345 w 4351"/>
                <a:gd name="T9" fmla="*/ 1 h 16"/>
                <a:gd name="T10" fmla="*/ 4348 w 4351"/>
                <a:gd name="T11" fmla="*/ 3 h 16"/>
                <a:gd name="T12" fmla="*/ 4351 w 4351"/>
                <a:gd name="T13" fmla="*/ 5 h 16"/>
                <a:gd name="T14" fmla="*/ 4351 w 4351"/>
                <a:gd name="T15" fmla="*/ 8 h 16"/>
                <a:gd name="T16" fmla="*/ 4351 w 4351"/>
                <a:gd name="T17" fmla="*/ 13 h 16"/>
                <a:gd name="T18" fmla="*/ 4348 w 4351"/>
                <a:gd name="T19" fmla="*/ 15 h 16"/>
                <a:gd name="T20" fmla="*/ 4345 w 4351"/>
                <a:gd name="T21" fmla="*/ 16 h 16"/>
                <a:gd name="T22" fmla="*/ 4345 w 4351"/>
                <a:gd name="T23" fmla="*/ 16 h 16"/>
                <a:gd name="T24" fmla="*/ 6 w 4351"/>
                <a:gd name="T25" fmla="*/ 6 h 16"/>
                <a:gd name="T26" fmla="*/ 5 w 4351"/>
                <a:gd name="T27" fmla="*/ 6 h 16"/>
                <a:gd name="T28" fmla="*/ 1 w 4351"/>
                <a:gd name="T29" fmla="*/ 6 h 16"/>
                <a:gd name="T30" fmla="*/ 1 w 4351"/>
                <a:gd name="T31" fmla="*/ 6 h 16"/>
                <a:gd name="T32" fmla="*/ 0 w 4351"/>
                <a:gd name="T33" fmla="*/ 5 h 16"/>
                <a:gd name="T34" fmla="*/ 0 w 4351"/>
                <a:gd name="T35" fmla="*/ 3 h 16"/>
                <a:gd name="T36" fmla="*/ 0 w 4351"/>
                <a:gd name="T37" fmla="*/ 1 h 16"/>
                <a:gd name="T38" fmla="*/ 1 w 4351"/>
                <a:gd name="T39" fmla="*/ 0 h 16"/>
                <a:gd name="T40" fmla="*/ 1 w 4351"/>
                <a:gd name="T4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51" h="16">
                  <a:moveTo>
                    <a:pt x="1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345" y="1"/>
                  </a:lnTo>
                  <a:lnTo>
                    <a:pt x="4348" y="3"/>
                  </a:lnTo>
                  <a:lnTo>
                    <a:pt x="4351" y="5"/>
                  </a:lnTo>
                  <a:lnTo>
                    <a:pt x="4351" y="8"/>
                  </a:lnTo>
                  <a:lnTo>
                    <a:pt x="4351" y="13"/>
                  </a:lnTo>
                  <a:lnTo>
                    <a:pt x="4348" y="15"/>
                  </a:lnTo>
                  <a:lnTo>
                    <a:pt x="4345" y="16"/>
                  </a:lnTo>
                  <a:lnTo>
                    <a:pt x="4345" y="16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E9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/>
            <p:cNvSpPr>
              <a:spLocks/>
            </p:cNvSpPr>
            <p:nvPr/>
          </p:nvSpPr>
          <p:spPr bwMode="auto">
            <a:xfrm>
              <a:off x="3857625" y="4294188"/>
              <a:ext cx="671513" cy="582613"/>
            </a:xfrm>
            <a:custGeom>
              <a:avLst/>
              <a:gdLst>
                <a:gd name="T0" fmla="*/ 106 w 423"/>
                <a:gd name="T1" fmla="*/ 0 h 367"/>
                <a:gd name="T2" fmla="*/ 317 w 423"/>
                <a:gd name="T3" fmla="*/ 0 h 367"/>
                <a:gd name="T4" fmla="*/ 423 w 423"/>
                <a:gd name="T5" fmla="*/ 184 h 367"/>
                <a:gd name="T6" fmla="*/ 317 w 423"/>
                <a:gd name="T7" fmla="*/ 367 h 367"/>
                <a:gd name="T8" fmla="*/ 106 w 423"/>
                <a:gd name="T9" fmla="*/ 367 h 367"/>
                <a:gd name="T10" fmla="*/ 0 w 423"/>
                <a:gd name="T11" fmla="*/ 184 h 367"/>
                <a:gd name="T12" fmla="*/ 106 w 423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367">
                  <a:moveTo>
                    <a:pt x="106" y="0"/>
                  </a:moveTo>
                  <a:lnTo>
                    <a:pt x="317" y="0"/>
                  </a:lnTo>
                  <a:lnTo>
                    <a:pt x="423" y="184"/>
                  </a:lnTo>
                  <a:lnTo>
                    <a:pt x="317" y="367"/>
                  </a:lnTo>
                  <a:lnTo>
                    <a:pt x="106" y="367"/>
                  </a:lnTo>
                  <a:lnTo>
                    <a:pt x="0" y="18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/>
            <p:cNvSpPr>
              <a:spLocks/>
            </p:cNvSpPr>
            <p:nvPr/>
          </p:nvSpPr>
          <p:spPr bwMode="auto">
            <a:xfrm>
              <a:off x="2935288" y="2919413"/>
              <a:ext cx="1155700" cy="1004888"/>
            </a:xfrm>
            <a:custGeom>
              <a:avLst/>
              <a:gdLst>
                <a:gd name="T0" fmla="*/ 182 w 728"/>
                <a:gd name="T1" fmla="*/ 0 h 633"/>
                <a:gd name="T2" fmla="*/ 546 w 728"/>
                <a:gd name="T3" fmla="*/ 0 h 633"/>
                <a:gd name="T4" fmla="*/ 728 w 728"/>
                <a:gd name="T5" fmla="*/ 318 h 633"/>
                <a:gd name="T6" fmla="*/ 546 w 728"/>
                <a:gd name="T7" fmla="*/ 633 h 633"/>
                <a:gd name="T8" fmla="*/ 182 w 728"/>
                <a:gd name="T9" fmla="*/ 633 h 633"/>
                <a:gd name="T10" fmla="*/ 0 w 728"/>
                <a:gd name="T11" fmla="*/ 318 h 633"/>
                <a:gd name="T12" fmla="*/ 182 w 728"/>
                <a:gd name="T13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633">
                  <a:moveTo>
                    <a:pt x="182" y="0"/>
                  </a:moveTo>
                  <a:lnTo>
                    <a:pt x="546" y="0"/>
                  </a:lnTo>
                  <a:lnTo>
                    <a:pt x="728" y="318"/>
                  </a:lnTo>
                  <a:lnTo>
                    <a:pt x="546" y="633"/>
                  </a:lnTo>
                  <a:lnTo>
                    <a:pt x="182" y="633"/>
                  </a:lnTo>
                  <a:lnTo>
                    <a:pt x="0" y="31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/>
            <p:cNvSpPr>
              <a:spLocks noEditPoints="1"/>
            </p:cNvSpPr>
            <p:nvPr/>
          </p:nvSpPr>
          <p:spPr bwMode="auto">
            <a:xfrm>
              <a:off x="2878138" y="2882900"/>
              <a:ext cx="1270000" cy="1092200"/>
            </a:xfrm>
            <a:custGeom>
              <a:avLst/>
              <a:gdLst>
                <a:gd name="T0" fmla="*/ 561 w 800"/>
                <a:gd name="T1" fmla="*/ 60 h 688"/>
                <a:gd name="T2" fmla="*/ 556 w 800"/>
                <a:gd name="T3" fmla="*/ 63 h 688"/>
                <a:gd name="T4" fmla="*/ 236 w 800"/>
                <a:gd name="T5" fmla="*/ 63 h 688"/>
                <a:gd name="T6" fmla="*/ 74 w 800"/>
                <a:gd name="T7" fmla="*/ 344 h 688"/>
                <a:gd name="T8" fmla="*/ 236 w 800"/>
                <a:gd name="T9" fmla="*/ 625 h 688"/>
                <a:gd name="T10" fmla="*/ 563 w 800"/>
                <a:gd name="T11" fmla="*/ 625 h 688"/>
                <a:gd name="T12" fmla="*/ 726 w 800"/>
                <a:gd name="T13" fmla="*/ 342 h 688"/>
                <a:gd name="T14" fmla="*/ 561 w 800"/>
                <a:gd name="T15" fmla="*/ 60 h 688"/>
                <a:gd name="T16" fmla="*/ 199 w 800"/>
                <a:gd name="T17" fmla="*/ 0 h 688"/>
                <a:gd name="T18" fmla="*/ 601 w 800"/>
                <a:gd name="T19" fmla="*/ 0 h 688"/>
                <a:gd name="T20" fmla="*/ 800 w 800"/>
                <a:gd name="T21" fmla="*/ 344 h 688"/>
                <a:gd name="T22" fmla="*/ 601 w 800"/>
                <a:gd name="T23" fmla="*/ 688 h 688"/>
                <a:gd name="T24" fmla="*/ 199 w 800"/>
                <a:gd name="T25" fmla="*/ 688 h 688"/>
                <a:gd name="T26" fmla="*/ 0 w 800"/>
                <a:gd name="T27" fmla="*/ 344 h 688"/>
                <a:gd name="T28" fmla="*/ 199 w 800"/>
                <a:gd name="T2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0" h="688">
                  <a:moveTo>
                    <a:pt x="561" y="60"/>
                  </a:moveTo>
                  <a:lnTo>
                    <a:pt x="556" y="63"/>
                  </a:lnTo>
                  <a:lnTo>
                    <a:pt x="236" y="63"/>
                  </a:lnTo>
                  <a:lnTo>
                    <a:pt x="74" y="344"/>
                  </a:lnTo>
                  <a:lnTo>
                    <a:pt x="236" y="625"/>
                  </a:lnTo>
                  <a:lnTo>
                    <a:pt x="563" y="625"/>
                  </a:lnTo>
                  <a:lnTo>
                    <a:pt x="726" y="342"/>
                  </a:lnTo>
                  <a:lnTo>
                    <a:pt x="561" y="60"/>
                  </a:lnTo>
                  <a:close/>
                  <a:moveTo>
                    <a:pt x="199" y="0"/>
                  </a:moveTo>
                  <a:lnTo>
                    <a:pt x="601" y="0"/>
                  </a:lnTo>
                  <a:lnTo>
                    <a:pt x="800" y="344"/>
                  </a:lnTo>
                  <a:lnTo>
                    <a:pt x="601" y="688"/>
                  </a:lnTo>
                  <a:lnTo>
                    <a:pt x="199" y="688"/>
                  </a:lnTo>
                  <a:lnTo>
                    <a:pt x="0" y="344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1771650" y="3086100"/>
              <a:ext cx="765175" cy="685800"/>
            </a:xfrm>
            <a:custGeom>
              <a:avLst/>
              <a:gdLst>
                <a:gd name="T0" fmla="*/ 121 w 482"/>
                <a:gd name="T1" fmla="*/ 0 h 432"/>
                <a:gd name="T2" fmla="*/ 362 w 482"/>
                <a:gd name="T3" fmla="*/ 0 h 432"/>
                <a:gd name="T4" fmla="*/ 482 w 482"/>
                <a:gd name="T5" fmla="*/ 216 h 432"/>
                <a:gd name="T6" fmla="*/ 362 w 482"/>
                <a:gd name="T7" fmla="*/ 432 h 432"/>
                <a:gd name="T8" fmla="*/ 121 w 482"/>
                <a:gd name="T9" fmla="*/ 432 h 432"/>
                <a:gd name="T10" fmla="*/ 0 w 482"/>
                <a:gd name="T11" fmla="*/ 216 h 432"/>
                <a:gd name="T12" fmla="*/ 121 w 482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432">
                  <a:moveTo>
                    <a:pt x="121" y="0"/>
                  </a:moveTo>
                  <a:lnTo>
                    <a:pt x="362" y="0"/>
                  </a:lnTo>
                  <a:lnTo>
                    <a:pt x="482" y="216"/>
                  </a:lnTo>
                  <a:lnTo>
                    <a:pt x="362" y="432"/>
                  </a:lnTo>
                  <a:lnTo>
                    <a:pt x="121" y="432"/>
                  </a:lnTo>
                  <a:lnTo>
                    <a:pt x="0" y="21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3878263" y="1981200"/>
              <a:ext cx="635000" cy="546100"/>
            </a:xfrm>
            <a:custGeom>
              <a:avLst/>
              <a:gdLst>
                <a:gd name="T0" fmla="*/ 101 w 400"/>
                <a:gd name="T1" fmla="*/ 0 h 344"/>
                <a:gd name="T2" fmla="*/ 301 w 400"/>
                <a:gd name="T3" fmla="*/ 0 h 344"/>
                <a:gd name="T4" fmla="*/ 400 w 400"/>
                <a:gd name="T5" fmla="*/ 172 h 344"/>
                <a:gd name="T6" fmla="*/ 301 w 400"/>
                <a:gd name="T7" fmla="*/ 344 h 344"/>
                <a:gd name="T8" fmla="*/ 101 w 400"/>
                <a:gd name="T9" fmla="*/ 344 h 344"/>
                <a:gd name="T10" fmla="*/ 0 w 400"/>
                <a:gd name="T11" fmla="*/ 172 h 344"/>
                <a:gd name="T12" fmla="*/ 101 w 40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344">
                  <a:moveTo>
                    <a:pt x="101" y="0"/>
                  </a:moveTo>
                  <a:lnTo>
                    <a:pt x="301" y="0"/>
                  </a:lnTo>
                  <a:lnTo>
                    <a:pt x="400" y="172"/>
                  </a:lnTo>
                  <a:lnTo>
                    <a:pt x="301" y="344"/>
                  </a:lnTo>
                  <a:lnTo>
                    <a:pt x="101" y="344"/>
                  </a:lnTo>
                  <a:lnTo>
                    <a:pt x="0" y="17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57"/>
            <p:cNvSpPr>
              <a:spLocks noChangeArrowheads="1"/>
            </p:cNvSpPr>
            <p:nvPr userDrawn="1"/>
          </p:nvSpPr>
          <p:spPr bwMode="auto">
            <a:xfrm>
              <a:off x="2135187" y="3416300"/>
              <a:ext cx="39393555" cy="25401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2825750" y="2266950"/>
              <a:ext cx="1377950" cy="2324100"/>
            </a:xfrm>
            <a:custGeom>
              <a:avLst/>
              <a:gdLst>
                <a:gd name="T0" fmla="*/ 13 w 868"/>
                <a:gd name="T1" fmla="*/ 0 h 1464"/>
                <a:gd name="T2" fmla="*/ 868 w 868"/>
                <a:gd name="T3" fmla="*/ 1457 h 1464"/>
                <a:gd name="T4" fmla="*/ 855 w 868"/>
                <a:gd name="T5" fmla="*/ 1464 h 1464"/>
                <a:gd name="T6" fmla="*/ 0 w 868"/>
                <a:gd name="T7" fmla="*/ 7 h 1464"/>
                <a:gd name="T8" fmla="*/ 13 w 868"/>
                <a:gd name="T9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64">
                  <a:moveTo>
                    <a:pt x="13" y="0"/>
                  </a:moveTo>
                  <a:lnTo>
                    <a:pt x="868" y="1457"/>
                  </a:lnTo>
                  <a:lnTo>
                    <a:pt x="855" y="1464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2938463" y="2246313"/>
              <a:ext cx="1268413" cy="2155825"/>
            </a:xfrm>
            <a:custGeom>
              <a:avLst/>
              <a:gdLst>
                <a:gd name="T0" fmla="*/ 785 w 799"/>
                <a:gd name="T1" fmla="*/ 0 h 1358"/>
                <a:gd name="T2" fmla="*/ 799 w 799"/>
                <a:gd name="T3" fmla="*/ 8 h 1358"/>
                <a:gd name="T4" fmla="*/ 13 w 799"/>
                <a:gd name="T5" fmla="*/ 1358 h 1358"/>
                <a:gd name="T6" fmla="*/ 0 w 799"/>
                <a:gd name="T7" fmla="*/ 1350 h 1358"/>
                <a:gd name="T8" fmla="*/ 785 w 799"/>
                <a:gd name="T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1358">
                  <a:moveTo>
                    <a:pt x="785" y="0"/>
                  </a:moveTo>
                  <a:lnTo>
                    <a:pt x="799" y="8"/>
                  </a:lnTo>
                  <a:lnTo>
                    <a:pt x="13" y="1358"/>
                  </a:lnTo>
                  <a:lnTo>
                    <a:pt x="0" y="135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2544763" y="2017713"/>
              <a:ext cx="582613" cy="509588"/>
            </a:xfrm>
            <a:custGeom>
              <a:avLst/>
              <a:gdLst>
                <a:gd name="T0" fmla="*/ 92 w 367"/>
                <a:gd name="T1" fmla="*/ 0 h 321"/>
                <a:gd name="T2" fmla="*/ 274 w 367"/>
                <a:gd name="T3" fmla="*/ 0 h 321"/>
                <a:gd name="T4" fmla="*/ 367 w 367"/>
                <a:gd name="T5" fmla="*/ 160 h 321"/>
                <a:gd name="T6" fmla="*/ 274 w 367"/>
                <a:gd name="T7" fmla="*/ 321 h 321"/>
                <a:gd name="T8" fmla="*/ 92 w 367"/>
                <a:gd name="T9" fmla="*/ 321 h 321"/>
                <a:gd name="T10" fmla="*/ 0 w 367"/>
                <a:gd name="T11" fmla="*/ 160 h 321"/>
                <a:gd name="T12" fmla="*/ 92 w 367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321">
                  <a:moveTo>
                    <a:pt x="92" y="0"/>
                  </a:moveTo>
                  <a:lnTo>
                    <a:pt x="274" y="0"/>
                  </a:lnTo>
                  <a:lnTo>
                    <a:pt x="367" y="160"/>
                  </a:lnTo>
                  <a:lnTo>
                    <a:pt x="274" y="321"/>
                  </a:lnTo>
                  <a:lnTo>
                    <a:pt x="92" y="321"/>
                  </a:lnTo>
                  <a:lnTo>
                    <a:pt x="0" y="16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2757488" y="4229100"/>
              <a:ext cx="382588" cy="330200"/>
            </a:xfrm>
            <a:custGeom>
              <a:avLst/>
              <a:gdLst>
                <a:gd name="T0" fmla="*/ 59 w 241"/>
                <a:gd name="T1" fmla="*/ 0 h 208"/>
                <a:gd name="T2" fmla="*/ 181 w 241"/>
                <a:gd name="T3" fmla="*/ 0 h 208"/>
                <a:gd name="T4" fmla="*/ 241 w 241"/>
                <a:gd name="T5" fmla="*/ 104 h 208"/>
                <a:gd name="T6" fmla="*/ 181 w 241"/>
                <a:gd name="T7" fmla="*/ 208 h 208"/>
                <a:gd name="T8" fmla="*/ 59 w 241"/>
                <a:gd name="T9" fmla="*/ 208 h 208"/>
                <a:gd name="T10" fmla="*/ 0 w 241"/>
                <a:gd name="T11" fmla="*/ 104 h 208"/>
                <a:gd name="T12" fmla="*/ 59 w 241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8">
                  <a:moveTo>
                    <a:pt x="59" y="0"/>
                  </a:moveTo>
                  <a:lnTo>
                    <a:pt x="181" y="0"/>
                  </a:lnTo>
                  <a:lnTo>
                    <a:pt x="241" y="104"/>
                  </a:lnTo>
                  <a:lnTo>
                    <a:pt x="181" y="208"/>
                  </a:lnTo>
                  <a:lnTo>
                    <a:pt x="59" y="208"/>
                  </a:lnTo>
                  <a:lnTo>
                    <a:pt x="0" y="10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940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576" userDrawn="1">
          <p15:clr>
            <a:srgbClr val="FBAE40"/>
          </p15:clr>
        </p15:guide>
        <p15:guide id="4" pos="240" userDrawn="1">
          <p15:clr>
            <a:srgbClr val="FBAE40"/>
          </p15:clr>
        </p15:guide>
        <p15:guide id="5" pos="744" userDrawn="1">
          <p15:clr>
            <a:srgbClr val="FBAE40"/>
          </p15:clr>
        </p15:guide>
        <p15:guide id="6" orient="horz" pos="3888" userDrawn="1">
          <p15:clr>
            <a:srgbClr val="FBAE40"/>
          </p15:clr>
        </p15:guide>
        <p15:guide id="7" pos="74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3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78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065141" y="138514"/>
            <a:ext cx="11136384" cy="567096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4226" y="568763"/>
            <a:ext cx="11127774" cy="54372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66666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34" name="Group 33"/>
          <p:cNvGrpSpPr>
            <a:grpSpLocks noChangeAspect="1"/>
          </p:cNvGrpSpPr>
          <p:nvPr userDrawn="1"/>
        </p:nvGrpSpPr>
        <p:grpSpPr>
          <a:xfrm>
            <a:off x="370570" y="162798"/>
            <a:ext cx="11443196" cy="833435"/>
            <a:chOff x="1771650" y="1981200"/>
            <a:chExt cx="39757092" cy="2895601"/>
          </a:xfrm>
        </p:grpSpPr>
        <p:sp>
          <p:nvSpPr>
            <p:cNvPr id="35" name="Freeform 51"/>
            <p:cNvSpPr>
              <a:spLocks/>
            </p:cNvSpPr>
            <p:nvPr/>
          </p:nvSpPr>
          <p:spPr bwMode="auto">
            <a:xfrm>
              <a:off x="3502025" y="3416300"/>
              <a:ext cx="6907213" cy="25400"/>
            </a:xfrm>
            <a:custGeom>
              <a:avLst/>
              <a:gdLst>
                <a:gd name="T0" fmla="*/ 1 w 4351"/>
                <a:gd name="T1" fmla="*/ 0 h 16"/>
                <a:gd name="T2" fmla="*/ 5 w 4351"/>
                <a:gd name="T3" fmla="*/ 0 h 16"/>
                <a:gd name="T4" fmla="*/ 6 w 4351"/>
                <a:gd name="T5" fmla="*/ 0 h 16"/>
                <a:gd name="T6" fmla="*/ 6 w 4351"/>
                <a:gd name="T7" fmla="*/ 0 h 16"/>
                <a:gd name="T8" fmla="*/ 4345 w 4351"/>
                <a:gd name="T9" fmla="*/ 1 h 16"/>
                <a:gd name="T10" fmla="*/ 4348 w 4351"/>
                <a:gd name="T11" fmla="*/ 3 h 16"/>
                <a:gd name="T12" fmla="*/ 4351 w 4351"/>
                <a:gd name="T13" fmla="*/ 5 h 16"/>
                <a:gd name="T14" fmla="*/ 4351 w 4351"/>
                <a:gd name="T15" fmla="*/ 8 h 16"/>
                <a:gd name="T16" fmla="*/ 4351 w 4351"/>
                <a:gd name="T17" fmla="*/ 13 h 16"/>
                <a:gd name="T18" fmla="*/ 4348 w 4351"/>
                <a:gd name="T19" fmla="*/ 15 h 16"/>
                <a:gd name="T20" fmla="*/ 4345 w 4351"/>
                <a:gd name="T21" fmla="*/ 16 h 16"/>
                <a:gd name="T22" fmla="*/ 4345 w 4351"/>
                <a:gd name="T23" fmla="*/ 16 h 16"/>
                <a:gd name="T24" fmla="*/ 6 w 4351"/>
                <a:gd name="T25" fmla="*/ 6 h 16"/>
                <a:gd name="T26" fmla="*/ 5 w 4351"/>
                <a:gd name="T27" fmla="*/ 6 h 16"/>
                <a:gd name="T28" fmla="*/ 1 w 4351"/>
                <a:gd name="T29" fmla="*/ 6 h 16"/>
                <a:gd name="T30" fmla="*/ 1 w 4351"/>
                <a:gd name="T31" fmla="*/ 6 h 16"/>
                <a:gd name="T32" fmla="*/ 0 w 4351"/>
                <a:gd name="T33" fmla="*/ 5 h 16"/>
                <a:gd name="T34" fmla="*/ 0 w 4351"/>
                <a:gd name="T35" fmla="*/ 3 h 16"/>
                <a:gd name="T36" fmla="*/ 0 w 4351"/>
                <a:gd name="T37" fmla="*/ 1 h 16"/>
                <a:gd name="T38" fmla="*/ 1 w 4351"/>
                <a:gd name="T39" fmla="*/ 0 h 16"/>
                <a:gd name="T40" fmla="*/ 1 w 4351"/>
                <a:gd name="T4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51" h="16">
                  <a:moveTo>
                    <a:pt x="1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345" y="1"/>
                  </a:lnTo>
                  <a:lnTo>
                    <a:pt x="4348" y="3"/>
                  </a:lnTo>
                  <a:lnTo>
                    <a:pt x="4351" y="5"/>
                  </a:lnTo>
                  <a:lnTo>
                    <a:pt x="4351" y="8"/>
                  </a:lnTo>
                  <a:lnTo>
                    <a:pt x="4351" y="13"/>
                  </a:lnTo>
                  <a:lnTo>
                    <a:pt x="4348" y="15"/>
                  </a:lnTo>
                  <a:lnTo>
                    <a:pt x="4345" y="16"/>
                  </a:lnTo>
                  <a:lnTo>
                    <a:pt x="4345" y="16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E9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/>
            <p:cNvSpPr>
              <a:spLocks/>
            </p:cNvSpPr>
            <p:nvPr/>
          </p:nvSpPr>
          <p:spPr bwMode="auto">
            <a:xfrm>
              <a:off x="3857625" y="4294188"/>
              <a:ext cx="671513" cy="582613"/>
            </a:xfrm>
            <a:custGeom>
              <a:avLst/>
              <a:gdLst>
                <a:gd name="T0" fmla="*/ 106 w 423"/>
                <a:gd name="T1" fmla="*/ 0 h 367"/>
                <a:gd name="T2" fmla="*/ 317 w 423"/>
                <a:gd name="T3" fmla="*/ 0 h 367"/>
                <a:gd name="T4" fmla="*/ 423 w 423"/>
                <a:gd name="T5" fmla="*/ 184 h 367"/>
                <a:gd name="T6" fmla="*/ 317 w 423"/>
                <a:gd name="T7" fmla="*/ 367 h 367"/>
                <a:gd name="T8" fmla="*/ 106 w 423"/>
                <a:gd name="T9" fmla="*/ 367 h 367"/>
                <a:gd name="T10" fmla="*/ 0 w 423"/>
                <a:gd name="T11" fmla="*/ 184 h 367"/>
                <a:gd name="T12" fmla="*/ 106 w 423"/>
                <a:gd name="T1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3" h="367">
                  <a:moveTo>
                    <a:pt x="106" y="0"/>
                  </a:moveTo>
                  <a:lnTo>
                    <a:pt x="317" y="0"/>
                  </a:lnTo>
                  <a:lnTo>
                    <a:pt x="423" y="184"/>
                  </a:lnTo>
                  <a:lnTo>
                    <a:pt x="317" y="367"/>
                  </a:lnTo>
                  <a:lnTo>
                    <a:pt x="106" y="367"/>
                  </a:lnTo>
                  <a:lnTo>
                    <a:pt x="0" y="18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/>
            <p:cNvSpPr>
              <a:spLocks/>
            </p:cNvSpPr>
            <p:nvPr/>
          </p:nvSpPr>
          <p:spPr bwMode="auto">
            <a:xfrm>
              <a:off x="2935288" y="2919413"/>
              <a:ext cx="1155700" cy="1004888"/>
            </a:xfrm>
            <a:custGeom>
              <a:avLst/>
              <a:gdLst>
                <a:gd name="T0" fmla="*/ 182 w 728"/>
                <a:gd name="T1" fmla="*/ 0 h 633"/>
                <a:gd name="T2" fmla="*/ 546 w 728"/>
                <a:gd name="T3" fmla="*/ 0 h 633"/>
                <a:gd name="T4" fmla="*/ 728 w 728"/>
                <a:gd name="T5" fmla="*/ 318 h 633"/>
                <a:gd name="T6" fmla="*/ 546 w 728"/>
                <a:gd name="T7" fmla="*/ 633 h 633"/>
                <a:gd name="T8" fmla="*/ 182 w 728"/>
                <a:gd name="T9" fmla="*/ 633 h 633"/>
                <a:gd name="T10" fmla="*/ 0 w 728"/>
                <a:gd name="T11" fmla="*/ 318 h 633"/>
                <a:gd name="T12" fmla="*/ 182 w 728"/>
                <a:gd name="T13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633">
                  <a:moveTo>
                    <a:pt x="182" y="0"/>
                  </a:moveTo>
                  <a:lnTo>
                    <a:pt x="546" y="0"/>
                  </a:lnTo>
                  <a:lnTo>
                    <a:pt x="728" y="318"/>
                  </a:lnTo>
                  <a:lnTo>
                    <a:pt x="546" y="633"/>
                  </a:lnTo>
                  <a:lnTo>
                    <a:pt x="182" y="633"/>
                  </a:lnTo>
                  <a:lnTo>
                    <a:pt x="0" y="31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/>
            <p:cNvSpPr>
              <a:spLocks noEditPoints="1"/>
            </p:cNvSpPr>
            <p:nvPr/>
          </p:nvSpPr>
          <p:spPr bwMode="auto">
            <a:xfrm>
              <a:off x="2878138" y="2882900"/>
              <a:ext cx="1270000" cy="1092200"/>
            </a:xfrm>
            <a:custGeom>
              <a:avLst/>
              <a:gdLst>
                <a:gd name="T0" fmla="*/ 561 w 800"/>
                <a:gd name="T1" fmla="*/ 60 h 688"/>
                <a:gd name="T2" fmla="*/ 556 w 800"/>
                <a:gd name="T3" fmla="*/ 63 h 688"/>
                <a:gd name="T4" fmla="*/ 236 w 800"/>
                <a:gd name="T5" fmla="*/ 63 h 688"/>
                <a:gd name="T6" fmla="*/ 74 w 800"/>
                <a:gd name="T7" fmla="*/ 344 h 688"/>
                <a:gd name="T8" fmla="*/ 236 w 800"/>
                <a:gd name="T9" fmla="*/ 625 h 688"/>
                <a:gd name="T10" fmla="*/ 563 w 800"/>
                <a:gd name="T11" fmla="*/ 625 h 688"/>
                <a:gd name="T12" fmla="*/ 726 w 800"/>
                <a:gd name="T13" fmla="*/ 342 h 688"/>
                <a:gd name="T14" fmla="*/ 561 w 800"/>
                <a:gd name="T15" fmla="*/ 60 h 688"/>
                <a:gd name="T16" fmla="*/ 199 w 800"/>
                <a:gd name="T17" fmla="*/ 0 h 688"/>
                <a:gd name="T18" fmla="*/ 601 w 800"/>
                <a:gd name="T19" fmla="*/ 0 h 688"/>
                <a:gd name="T20" fmla="*/ 800 w 800"/>
                <a:gd name="T21" fmla="*/ 344 h 688"/>
                <a:gd name="T22" fmla="*/ 601 w 800"/>
                <a:gd name="T23" fmla="*/ 688 h 688"/>
                <a:gd name="T24" fmla="*/ 199 w 800"/>
                <a:gd name="T25" fmla="*/ 688 h 688"/>
                <a:gd name="T26" fmla="*/ 0 w 800"/>
                <a:gd name="T27" fmla="*/ 344 h 688"/>
                <a:gd name="T28" fmla="*/ 199 w 800"/>
                <a:gd name="T2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0" h="688">
                  <a:moveTo>
                    <a:pt x="561" y="60"/>
                  </a:moveTo>
                  <a:lnTo>
                    <a:pt x="556" y="63"/>
                  </a:lnTo>
                  <a:lnTo>
                    <a:pt x="236" y="63"/>
                  </a:lnTo>
                  <a:lnTo>
                    <a:pt x="74" y="344"/>
                  </a:lnTo>
                  <a:lnTo>
                    <a:pt x="236" y="625"/>
                  </a:lnTo>
                  <a:lnTo>
                    <a:pt x="563" y="625"/>
                  </a:lnTo>
                  <a:lnTo>
                    <a:pt x="726" y="342"/>
                  </a:lnTo>
                  <a:lnTo>
                    <a:pt x="561" y="60"/>
                  </a:lnTo>
                  <a:close/>
                  <a:moveTo>
                    <a:pt x="199" y="0"/>
                  </a:moveTo>
                  <a:lnTo>
                    <a:pt x="601" y="0"/>
                  </a:lnTo>
                  <a:lnTo>
                    <a:pt x="800" y="344"/>
                  </a:lnTo>
                  <a:lnTo>
                    <a:pt x="601" y="688"/>
                  </a:lnTo>
                  <a:lnTo>
                    <a:pt x="199" y="688"/>
                  </a:lnTo>
                  <a:lnTo>
                    <a:pt x="0" y="344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1771650" y="3086100"/>
              <a:ext cx="765175" cy="685800"/>
            </a:xfrm>
            <a:custGeom>
              <a:avLst/>
              <a:gdLst>
                <a:gd name="T0" fmla="*/ 121 w 482"/>
                <a:gd name="T1" fmla="*/ 0 h 432"/>
                <a:gd name="T2" fmla="*/ 362 w 482"/>
                <a:gd name="T3" fmla="*/ 0 h 432"/>
                <a:gd name="T4" fmla="*/ 482 w 482"/>
                <a:gd name="T5" fmla="*/ 216 h 432"/>
                <a:gd name="T6" fmla="*/ 362 w 482"/>
                <a:gd name="T7" fmla="*/ 432 h 432"/>
                <a:gd name="T8" fmla="*/ 121 w 482"/>
                <a:gd name="T9" fmla="*/ 432 h 432"/>
                <a:gd name="T10" fmla="*/ 0 w 482"/>
                <a:gd name="T11" fmla="*/ 216 h 432"/>
                <a:gd name="T12" fmla="*/ 121 w 482"/>
                <a:gd name="T1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2" h="432">
                  <a:moveTo>
                    <a:pt x="121" y="0"/>
                  </a:moveTo>
                  <a:lnTo>
                    <a:pt x="362" y="0"/>
                  </a:lnTo>
                  <a:lnTo>
                    <a:pt x="482" y="216"/>
                  </a:lnTo>
                  <a:lnTo>
                    <a:pt x="362" y="432"/>
                  </a:lnTo>
                  <a:lnTo>
                    <a:pt x="121" y="432"/>
                  </a:lnTo>
                  <a:lnTo>
                    <a:pt x="0" y="21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3878263" y="1981200"/>
              <a:ext cx="635000" cy="546100"/>
            </a:xfrm>
            <a:custGeom>
              <a:avLst/>
              <a:gdLst>
                <a:gd name="T0" fmla="*/ 101 w 400"/>
                <a:gd name="T1" fmla="*/ 0 h 344"/>
                <a:gd name="T2" fmla="*/ 301 w 400"/>
                <a:gd name="T3" fmla="*/ 0 h 344"/>
                <a:gd name="T4" fmla="*/ 400 w 400"/>
                <a:gd name="T5" fmla="*/ 172 h 344"/>
                <a:gd name="T6" fmla="*/ 301 w 400"/>
                <a:gd name="T7" fmla="*/ 344 h 344"/>
                <a:gd name="T8" fmla="*/ 101 w 400"/>
                <a:gd name="T9" fmla="*/ 344 h 344"/>
                <a:gd name="T10" fmla="*/ 0 w 400"/>
                <a:gd name="T11" fmla="*/ 172 h 344"/>
                <a:gd name="T12" fmla="*/ 101 w 400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344">
                  <a:moveTo>
                    <a:pt x="101" y="0"/>
                  </a:moveTo>
                  <a:lnTo>
                    <a:pt x="301" y="0"/>
                  </a:lnTo>
                  <a:lnTo>
                    <a:pt x="400" y="172"/>
                  </a:lnTo>
                  <a:lnTo>
                    <a:pt x="301" y="344"/>
                  </a:lnTo>
                  <a:lnTo>
                    <a:pt x="101" y="344"/>
                  </a:lnTo>
                  <a:lnTo>
                    <a:pt x="0" y="17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57"/>
            <p:cNvSpPr>
              <a:spLocks noChangeArrowheads="1"/>
            </p:cNvSpPr>
            <p:nvPr userDrawn="1"/>
          </p:nvSpPr>
          <p:spPr bwMode="auto">
            <a:xfrm>
              <a:off x="2135187" y="3416300"/>
              <a:ext cx="39393555" cy="25401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2825750" y="2266950"/>
              <a:ext cx="1377950" cy="2324100"/>
            </a:xfrm>
            <a:custGeom>
              <a:avLst/>
              <a:gdLst>
                <a:gd name="T0" fmla="*/ 13 w 868"/>
                <a:gd name="T1" fmla="*/ 0 h 1464"/>
                <a:gd name="T2" fmla="*/ 868 w 868"/>
                <a:gd name="T3" fmla="*/ 1457 h 1464"/>
                <a:gd name="T4" fmla="*/ 855 w 868"/>
                <a:gd name="T5" fmla="*/ 1464 h 1464"/>
                <a:gd name="T6" fmla="*/ 0 w 868"/>
                <a:gd name="T7" fmla="*/ 7 h 1464"/>
                <a:gd name="T8" fmla="*/ 13 w 868"/>
                <a:gd name="T9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1464">
                  <a:moveTo>
                    <a:pt x="13" y="0"/>
                  </a:moveTo>
                  <a:lnTo>
                    <a:pt x="868" y="1457"/>
                  </a:lnTo>
                  <a:lnTo>
                    <a:pt x="855" y="1464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2938463" y="2246313"/>
              <a:ext cx="1268413" cy="2155825"/>
            </a:xfrm>
            <a:custGeom>
              <a:avLst/>
              <a:gdLst>
                <a:gd name="T0" fmla="*/ 785 w 799"/>
                <a:gd name="T1" fmla="*/ 0 h 1358"/>
                <a:gd name="T2" fmla="*/ 799 w 799"/>
                <a:gd name="T3" fmla="*/ 8 h 1358"/>
                <a:gd name="T4" fmla="*/ 13 w 799"/>
                <a:gd name="T5" fmla="*/ 1358 h 1358"/>
                <a:gd name="T6" fmla="*/ 0 w 799"/>
                <a:gd name="T7" fmla="*/ 1350 h 1358"/>
                <a:gd name="T8" fmla="*/ 785 w 799"/>
                <a:gd name="T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1358">
                  <a:moveTo>
                    <a:pt x="785" y="0"/>
                  </a:moveTo>
                  <a:lnTo>
                    <a:pt x="799" y="8"/>
                  </a:lnTo>
                  <a:lnTo>
                    <a:pt x="13" y="1358"/>
                  </a:lnTo>
                  <a:lnTo>
                    <a:pt x="0" y="135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2544763" y="2017713"/>
              <a:ext cx="582613" cy="509588"/>
            </a:xfrm>
            <a:custGeom>
              <a:avLst/>
              <a:gdLst>
                <a:gd name="T0" fmla="*/ 92 w 367"/>
                <a:gd name="T1" fmla="*/ 0 h 321"/>
                <a:gd name="T2" fmla="*/ 274 w 367"/>
                <a:gd name="T3" fmla="*/ 0 h 321"/>
                <a:gd name="T4" fmla="*/ 367 w 367"/>
                <a:gd name="T5" fmla="*/ 160 h 321"/>
                <a:gd name="T6" fmla="*/ 274 w 367"/>
                <a:gd name="T7" fmla="*/ 321 h 321"/>
                <a:gd name="T8" fmla="*/ 92 w 367"/>
                <a:gd name="T9" fmla="*/ 321 h 321"/>
                <a:gd name="T10" fmla="*/ 0 w 367"/>
                <a:gd name="T11" fmla="*/ 160 h 321"/>
                <a:gd name="T12" fmla="*/ 92 w 367"/>
                <a:gd name="T1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321">
                  <a:moveTo>
                    <a:pt x="92" y="0"/>
                  </a:moveTo>
                  <a:lnTo>
                    <a:pt x="274" y="0"/>
                  </a:lnTo>
                  <a:lnTo>
                    <a:pt x="367" y="160"/>
                  </a:lnTo>
                  <a:lnTo>
                    <a:pt x="274" y="321"/>
                  </a:lnTo>
                  <a:lnTo>
                    <a:pt x="92" y="321"/>
                  </a:lnTo>
                  <a:lnTo>
                    <a:pt x="0" y="16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2757488" y="4229100"/>
              <a:ext cx="382588" cy="330200"/>
            </a:xfrm>
            <a:custGeom>
              <a:avLst/>
              <a:gdLst>
                <a:gd name="T0" fmla="*/ 59 w 241"/>
                <a:gd name="T1" fmla="*/ 0 h 208"/>
                <a:gd name="T2" fmla="*/ 181 w 241"/>
                <a:gd name="T3" fmla="*/ 0 h 208"/>
                <a:gd name="T4" fmla="*/ 241 w 241"/>
                <a:gd name="T5" fmla="*/ 104 h 208"/>
                <a:gd name="T6" fmla="*/ 181 w 241"/>
                <a:gd name="T7" fmla="*/ 208 h 208"/>
                <a:gd name="T8" fmla="*/ 59 w 241"/>
                <a:gd name="T9" fmla="*/ 208 h 208"/>
                <a:gd name="T10" fmla="*/ 0 w 241"/>
                <a:gd name="T11" fmla="*/ 104 h 208"/>
                <a:gd name="T12" fmla="*/ 59 w 241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8">
                  <a:moveTo>
                    <a:pt x="59" y="0"/>
                  </a:moveTo>
                  <a:lnTo>
                    <a:pt x="181" y="0"/>
                  </a:lnTo>
                  <a:lnTo>
                    <a:pt x="241" y="104"/>
                  </a:lnTo>
                  <a:lnTo>
                    <a:pt x="181" y="208"/>
                  </a:lnTo>
                  <a:lnTo>
                    <a:pt x="59" y="208"/>
                  </a:lnTo>
                  <a:lnTo>
                    <a:pt x="0" y="10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666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1568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pos="240">
          <p15:clr>
            <a:srgbClr val="FBAE40"/>
          </p15:clr>
        </p15:guide>
        <p15:guide id="5" pos="744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74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10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pos="240">
          <p15:clr>
            <a:srgbClr val="FBAE40"/>
          </p15:clr>
        </p15:guide>
        <p15:guide id="5" pos="744">
          <p15:clr>
            <a:srgbClr val="FBAE40"/>
          </p15:clr>
        </p15:guide>
        <p15:guide id="6" orient="horz" pos="3888">
          <p15:clr>
            <a:srgbClr val="FBAE40"/>
          </p15:clr>
        </p15:guide>
        <p15:guide id="7" pos="7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3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F0AD-AC76-4C2C-A84A-3F01BFB0F8E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9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F0AD-AC76-4C2C-A84A-3F01BFB0F8E8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634D-4A8B-4CD3-8A28-1E3C9C45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0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870" t="-1269" r="-383" b="-5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4178216 w 12192000"/>
              <a:gd name="connsiteY1" fmla="*/ 0 h 6858000"/>
              <a:gd name="connsiteX2" fmla="*/ 3813573 w 12192000"/>
              <a:gd name="connsiteY2" fmla="*/ 631194 h 6858000"/>
              <a:gd name="connsiteX3" fmla="*/ 4170459 w 12192000"/>
              <a:gd name="connsiteY3" fmla="*/ 1248033 h 6858000"/>
              <a:gd name="connsiteX4" fmla="*/ 3974392 w 12192000"/>
              <a:gd name="connsiteY4" fmla="*/ 1582889 h 6858000"/>
              <a:gd name="connsiteX5" fmla="*/ 4022858 w 12192000"/>
              <a:gd name="connsiteY5" fmla="*/ 1622543 h 6858000"/>
              <a:gd name="connsiteX6" fmla="*/ 4223331 w 12192000"/>
              <a:gd name="connsiteY6" fmla="*/ 1281078 h 6858000"/>
              <a:gd name="connsiteX7" fmla="*/ 4943711 w 12192000"/>
              <a:gd name="connsiteY7" fmla="*/ 1281078 h 6858000"/>
              <a:gd name="connsiteX8" fmla="*/ 5320423 w 12192000"/>
              <a:gd name="connsiteY8" fmla="*/ 631194 h 6858000"/>
              <a:gd name="connsiteX9" fmla="*/ 4955781 w 12192000"/>
              <a:gd name="connsiteY9" fmla="*/ 0 h 6858000"/>
              <a:gd name="connsiteX10" fmla="*/ 12192000 w 12192000"/>
              <a:gd name="connsiteY10" fmla="*/ 0 h 6858000"/>
              <a:gd name="connsiteX11" fmla="*/ 12192000 w 12192000"/>
              <a:gd name="connsiteY11" fmla="*/ 6858000 h 6858000"/>
              <a:gd name="connsiteX12" fmla="*/ 4968963 w 12192000"/>
              <a:gd name="connsiteY12" fmla="*/ 6858000 h 6858000"/>
              <a:gd name="connsiteX13" fmla="*/ 5357874 w 12192000"/>
              <a:gd name="connsiteY13" fmla="*/ 6182747 h 6858000"/>
              <a:gd name="connsiteX14" fmla="*/ 4956929 w 12192000"/>
              <a:gd name="connsiteY14" fmla="*/ 5486600 h 6858000"/>
              <a:gd name="connsiteX15" fmla="*/ 4157241 w 12192000"/>
              <a:gd name="connsiteY15" fmla="*/ 5486600 h 6858000"/>
              <a:gd name="connsiteX16" fmla="*/ 4137414 w 12192000"/>
              <a:gd name="connsiteY16" fmla="*/ 5524051 h 6858000"/>
              <a:gd name="connsiteX17" fmla="*/ 3758498 w 12192000"/>
              <a:gd name="connsiteY17" fmla="*/ 6182747 h 6858000"/>
              <a:gd name="connsiteX18" fmla="*/ 4145273 w 12192000"/>
              <a:gd name="connsiteY18" fmla="*/ 6858000 h 6858000"/>
              <a:gd name="connsiteX19" fmla="*/ 0 w 12192000"/>
              <a:gd name="connsiteY19" fmla="*/ 6858000 h 6858000"/>
              <a:gd name="connsiteX20" fmla="*/ 0 w 12192000"/>
              <a:gd name="connsiteY20" fmla="*/ 4246313 h 6858000"/>
              <a:gd name="connsiteX21" fmla="*/ 158801 w 12192000"/>
              <a:gd name="connsiteY21" fmla="*/ 4246313 h 6858000"/>
              <a:gd name="connsiteX22" fmla="*/ 594994 w 12192000"/>
              <a:gd name="connsiteY22" fmla="*/ 3459843 h 6858000"/>
              <a:gd name="connsiteX23" fmla="*/ 1139134 w 12192000"/>
              <a:gd name="connsiteY23" fmla="*/ 3459843 h 6858000"/>
              <a:gd name="connsiteX24" fmla="*/ 1720725 w 12192000"/>
              <a:gd name="connsiteY24" fmla="*/ 3459843 h 6858000"/>
              <a:gd name="connsiteX25" fmla="*/ 2302316 w 12192000"/>
              <a:gd name="connsiteY25" fmla="*/ 4455597 h 6858000"/>
              <a:gd name="connsiteX26" fmla="*/ 2302316 w 12192000"/>
              <a:gd name="connsiteY26" fmla="*/ 4455598 h 6858000"/>
              <a:gd name="connsiteX27" fmla="*/ 2231821 w 12192000"/>
              <a:gd name="connsiteY27" fmla="*/ 4576762 h 6858000"/>
              <a:gd name="connsiteX28" fmla="*/ 2161325 w 12192000"/>
              <a:gd name="connsiteY28" fmla="*/ 4697927 h 6858000"/>
              <a:gd name="connsiteX29" fmla="*/ 2026942 w 12192000"/>
              <a:gd name="connsiteY29" fmla="*/ 4924835 h 6858000"/>
              <a:gd name="connsiteX30" fmla="*/ 2075408 w 12192000"/>
              <a:gd name="connsiteY30" fmla="*/ 4960083 h 6858000"/>
              <a:gd name="connsiteX31" fmla="*/ 2209791 w 12192000"/>
              <a:gd name="connsiteY31" fmla="*/ 4730972 h 6858000"/>
              <a:gd name="connsiteX32" fmla="*/ 2282490 w 12192000"/>
              <a:gd name="connsiteY32" fmla="*/ 4609807 h 6858000"/>
              <a:gd name="connsiteX33" fmla="*/ 2352986 w 12192000"/>
              <a:gd name="connsiteY33" fmla="*/ 4488642 h 6858000"/>
              <a:gd name="connsiteX34" fmla="*/ 3529386 w 12192000"/>
              <a:gd name="connsiteY34" fmla="*/ 4488642 h 6858000"/>
              <a:gd name="connsiteX35" fmla="*/ 3670378 w 12192000"/>
              <a:gd name="connsiteY35" fmla="*/ 4730972 h 6858000"/>
              <a:gd name="connsiteX36" fmla="*/ 3851024 w 12192000"/>
              <a:gd name="connsiteY36" fmla="*/ 5039391 h 6858000"/>
              <a:gd name="connsiteX37" fmla="*/ 4137414 w 12192000"/>
              <a:gd name="connsiteY37" fmla="*/ 5524050 h 6858000"/>
              <a:gd name="connsiteX38" fmla="*/ 4157241 w 12192000"/>
              <a:gd name="connsiteY38" fmla="*/ 5486599 h 6858000"/>
              <a:gd name="connsiteX39" fmla="*/ 4183677 w 12192000"/>
              <a:gd name="connsiteY39" fmla="*/ 5486599 h 6858000"/>
              <a:gd name="connsiteX40" fmla="*/ 3897287 w 12192000"/>
              <a:gd name="connsiteY40" fmla="*/ 4997534 h 6858000"/>
              <a:gd name="connsiteX41" fmla="*/ 3718844 w 12192000"/>
              <a:gd name="connsiteY41" fmla="*/ 4693521 h 6858000"/>
              <a:gd name="connsiteX42" fmla="*/ 3648348 w 12192000"/>
              <a:gd name="connsiteY42" fmla="*/ 4574559 h 6858000"/>
              <a:gd name="connsiteX43" fmla="*/ 3575649 w 12192000"/>
              <a:gd name="connsiteY43" fmla="*/ 4453394 h 6858000"/>
              <a:gd name="connsiteX44" fmla="*/ 4146225 w 12192000"/>
              <a:gd name="connsiteY44" fmla="*/ 3459843 h 6858000"/>
              <a:gd name="connsiteX45" fmla="*/ 4437021 w 12192000"/>
              <a:gd name="connsiteY45" fmla="*/ 3459843 h 6858000"/>
              <a:gd name="connsiteX46" fmla="*/ 4452442 w 12192000"/>
              <a:gd name="connsiteY46" fmla="*/ 3431204 h 6858000"/>
              <a:gd name="connsiteX47" fmla="*/ 4437021 w 12192000"/>
              <a:gd name="connsiteY47" fmla="*/ 3400362 h 6858000"/>
              <a:gd name="connsiteX48" fmla="*/ 4155037 w 12192000"/>
              <a:gd name="connsiteY48" fmla="*/ 3400362 h 6858000"/>
              <a:gd name="connsiteX49" fmla="*/ 3571243 w 12192000"/>
              <a:gd name="connsiteY49" fmla="*/ 2397998 h 6858000"/>
              <a:gd name="connsiteX50" fmla="*/ 3650551 w 12192000"/>
              <a:gd name="connsiteY50" fmla="*/ 2261412 h 6858000"/>
              <a:gd name="connsiteX51" fmla="*/ 3712235 w 12192000"/>
              <a:gd name="connsiteY51" fmla="*/ 2155668 h 6858000"/>
              <a:gd name="connsiteX52" fmla="*/ 4022857 w 12192000"/>
              <a:gd name="connsiteY52" fmla="*/ 1622543 h 6858000"/>
              <a:gd name="connsiteX53" fmla="*/ 3974391 w 12192000"/>
              <a:gd name="connsiteY53" fmla="*/ 1582889 h 6858000"/>
              <a:gd name="connsiteX54" fmla="*/ 3659363 w 12192000"/>
              <a:gd name="connsiteY54" fmla="*/ 2127029 h 6858000"/>
              <a:gd name="connsiteX55" fmla="*/ 3604288 w 12192000"/>
              <a:gd name="connsiteY55" fmla="*/ 2217352 h 6858000"/>
              <a:gd name="connsiteX56" fmla="*/ 3516168 w 12192000"/>
              <a:gd name="connsiteY56" fmla="*/ 2369359 h 6858000"/>
              <a:gd name="connsiteX57" fmla="*/ 2355189 w 12192000"/>
              <a:gd name="connsiteY57" fmla="*/ 2369359 h 6858000"/>
              <a:gd name="connsiteX58" fmla="*/ 2267069 w 12192000"/>
              <a:gd name="connsiteY58" fmla="*/ 2217352 h 6858000"/>
              <a:gd name="connsiteX59" fmla="*/ 2211994 w 12192000"/>
              <a:gd name="connsiteY59" fmla="*/ 2127030 h 6858000"/>
              <a:gd name="connsiteX60" fmla="*/ 1996100 w 12192000"/>
              <a:gd name="connsiteY60" fmla="*/ 1759129 h 6858000"/>
              <a:gd name="connsiteX61" fmla="*/ 1996101 w 12192000"/>
              <a:gd name="connsiteY61" fmla="*/ 1759128 h 6858000"/>
              <a:gd name="connsiteX62" fmla="*/ 1692087 w 12192000"/>
              <a:gd name="connsiteY62" fmla="*/ 1241424 h 6858000"/>
              <a:gd name="connsiteX63" fmla="*/ 2015927 w 12192000"/>
              <a:gd name="connsiteY63" fmla="*/ 675254 h 6858000"/>
              <a:gd name="connsiteX64" fmla="*/ 1672260 w 12192000"/>
              <a:gd name="connsiteY64" fmla="*/ 69430 h 6858000"/>
              <a:gd name="connsiteX65" fmla="*/ 980519 w 12192000"/>
              <a:gd name="connsiteY65" fmla="*/ 69430 h 6858000"/>
              <a:gd name="connsiteX66" fmla="*/ 636851 w 12192000"/>
              <a:gd name="connsiteY66" fmla="*/ 675254 h 6858000"/>
              <a:gd name="connsiteX67" fmla="*/ 980519 w 12192000"/>
              <a:gd name="connsiteY67" fmla="*/ 1281078 h 6858000"/>
              <a:gd name="connsiteX68" fmla="*/ 1645824 w 12192000"/>
              <a:gd name="connsiteY68" fmla="*/ 1281078 h 6858000"/>
              <a:gd name="connsiteX69" fmla="*/ 1954244 w 12192000"/>
              <a:gd name="connsiteY69" fmla="*/ 1805391 h 6858000"/>
              <a:gd name="connsiteX70" fmla="*/ 1954243 w 12192000"/>
              <a:gd name="connsiteY70" fmla="*/ 1805392 h 6858000"/>
              <a:gd name="connsiteX71" fmla="*/ 2163528 w 12192000"/>
              <a:gd name="connsiteY71" fmla="*/ 2160075 h 6858000"/>
              <a:gd name="connsiteX72" fmla="*/ 2225212 w 12192000"/>
              <a:gd name="connsiteY72" fmla="*/ 2265818 h 6858000"/>
              <a:gd name="connsiteX73" fmla="*/ 2302316 w 12192000"/>
              <a:gd name="connsiteY73" fmla="*/ 2400200 h 6858000"/>
              <a:gd name="connsiteX74" fmla="*/ 2302316 w 12192000"/>
              <a:gd name="connsiteY74" fmla="*/ 2400201 h 6858000"/>
              <a:gd name="connsiteX75" fmla="*/ 1720725 w 12192000"/>
              <a:gd name="connsiteY75" fmla="*/ 3400362 h 6858000"/>
              <a:gd name="connsiteX76" fmla="*/ 1139134 w 12192000"/>
              <a:gd name="connsiteY76" fmla="*/ 3400362 h 6858000"/>
              <a:gd name="connsiteX77" fmla="*/ 594994 w 12192000"/>
              <a:gd name="connsiteY77" fmla="*/ 3400362 h 6858000"/>
              <a:gd name="connsiteX78" fmla="*/ 158801 w 12192000"/>
              <a:gd name="connsiteY78" fmla="*/ 2611689 h 6858000"/>
              <a:gd name="connsiteX79" fmla="*/ 0 w 12192000"/>
              <a:gd name="connsiteY79" fmla="*/ 2611689 h 6858000"/>
              <a:gd name="connsiteX80" fmla="*/ 0 w 12192000"/>
              <a:gd name="connsiteY80" fmla="*/ 0 h 6858000"/>
              <a:gd name="connsiteX81" fmla="*/ 2026942 w 12192000"/>
              <a:gd name="connsiteY81" fmla="*/ 4924836 h 6858000"/>
              <a:gd name="connsiteX82" fmla="*/ 1791221 w 12192000"/>
              <a:gd name="connsiteY82" fmla="*/ 5336796 h 6858000"/>
              <a:gd name="connsiteX83" fmla="*/ 1368246 w 12192000"/>
              <a:gd name="connsiteY83" fmla="*/ 5336796 h 6858000"/>
              <a:gd name="connsiteX84" fmla="*/ 1139134 w 12192000"/>
              <a:gd name="connsiteY84" fmla="*/ 5728930 h 6858000"/>
              <a:gd name="connsiteX85" fmla="*/ 1368246 w 12192000"/>
              <a:gd name="connsiteY85" fmla="*/ 6123266 h 6858000"/>
              <a:gd name="connsiteX86" fmla="*/ 1824266 w 12192000"/>
              <a:gd name="connsiteY86" fmla="*/ 6123266 h 6858000"/>
              <a:gd name="connsiteX87" fmla="*/ 2051175 w 12192000"/>
              <a:gd name="connsiteY87" fmla="*/ 5728930 h 6858000"/>
              <a:gd name="connsiteX88" fmla="*/ 1839687 w 12192000"/>
              <a:gd name="connsiteY88" fmla="*/ 5367638 h 6858000"/>
              <a:gd name="connsiteX89" fmla="*/ 2075408 w 12192000"/>
              <a:gd name="connsiteY89" fmla="*/ 4960084 h 6858000"/>
              <a:gd name="connsiteX90" fmla="*/ 2026942 w 12192000"/>
              <a:gd name="connsiteY90" fmla="*/ 49248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4178216" y="0"/>
                </a:lnTo>
                <a:lnTo>
                  <a:pt x="3813573" y="631194"/>
                </a:lnTo>
                <a:lnTo>
                  <a:pt x="4170459" y="1248033"/>
                </a:lnTo>
                <a:lnTo>
                  <a:pt x="3974392" y="1582889"/>
                </a:lnTo>
                <a:lnTo>
                  <a:pt x="4022858" y="1622543"/>
                </a:lnTo>
                <a:lnTo>
                  <a:pt x="4223331" y="1281078"/>
                </a:lnTo>
                <a:lnTo>
                  <a:pt x="4943711" y="1281078"/>
                </a:lnTo>
                <a:lnTo>
                  <a:pt x="5320423" y="631194"/>
                </a:lnTo>
                <a:lnTo>
                  <a:pt x="495578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4968963" y="6858000"/>
                </a:lnTo>
                <a:lnTo>
                  <a:pt x="5357874" y="6182747"/>
                </a:lnTo>
                <a:lnTo>
                  <a:pt x="4956929" y="5486600"/>
                </a:lnTo>
                <a:lnTo>
                  <a:pt x="4157241" y="5486600"/>
                </a:lnTo>
                <a:lnTo>
                  <a:pt x="4137414" y="5524051"/>
                </a:lnTo>
                <a:lnTo>
                  <a:pt x="3758498" y="6182747"/>
                </a:lnTo>
                <a:lnTo>
                  <a:pt x="4145273" y="6858000"/>
                </a:lnTo>
                <a:lnTo>
                  <a:pt x="0" y="6858000"/>
                </a:lnTo>
                <a:lnTo>
                  <a:pt x="0" y="4246313"/>
                </a:lnTo>
                <a:lnTo>
                  <a:pt x="158801" y="4246313"/>
                </a:lnTo>
                <a:lnTo>
                  <a:pt x="594994" y="3459843"/>
                </a:lnTo>
                <a:lnTo>
                  <a:pt x="1139134" y="3459843"/>
                </a:lnTo>
                <a:lnTo>
                  <a:pt x="1720725" y="3459843"/>
                </a:lnTo>
                <a:lnTo>
                  <a:pt x="2302316" y="4455597"/>
                </a:lnTo>
                <a:lnTo>
                  <a:pt x="2302316" y="4455598"/>
                </a:lnTo>
                <a:lnTo>
                  <a:pt x="2231821" y="4576762"/>
                </a:lnTo>
                <a:lnTo>
                  <a:pt x="2161325" y="4697927"/>
                </a:lnTo>
                <a:lnTo>
                  <a:pt x="2026942" y="4924835"/>
                </a:lnTo>
                <a:lnTo>
                  <a:pt x="2075408" y="4960083"/>
                </a:lnTo>
                <a:lnTo>
                  <a:pt x="2209791" y="4730972"/>
                </a:lnTo>
                <a:lnTo>
                  <a:pt x="2282490" y="4609807"/>
                </a:lnTo>
                <a:lnTo>
                  <a:pt x="2352986" y="4488642"/>
                </a:lnTo>
                <a:lnTo>
                  <a:pt x="3529386" y="4488642"/>
                </a:lnTo>
                <a:lnTo>
                  <a:pt x="3670378" y="4730972"/>
                </a:lnTo>
                <a:lnTo>
                  <a:pt x="3851024" y="5039391"/>
                </a:lnTo>
                <a:lnTo>
                  <a:pt x="4137414" y="5524050"/>
                </a:lnTo>
                <a:lnTo>
                  <a:pt x="4157241" y="5486599"/>
                </a:lnTo>
                <a:lnTo>
                  <a:pt x="4183677" y="5486599"/>
                </a:lnTo>
                <a:lnTo>
                  <a:pt x="3897287" y="4997534"/>
                </a:lnTo>
                <a:lnTo>
                  <a:pt x="3718844" y="4693521"/>
                </a:lnTo>
                <a:lnTo>
                  <a:pt x="3648348" y="4574559"/>
                </a:lnTo>
                <a:lnTo>
                  <a:pt x="3575649" y="4453394"/>
                </a:lnTo>
                <a:lnTo>
                  <a:pt x="4146225" y="3459843"/>
                </a:lnTo>
                <a:lnTo>
                  <a:pt x="4437021" y="3459843"/>
                </a:lnTo>
                <a:lnTo>
                  <a:pt x="4452442" y="3431204"/>
                </a:lnTo>
                <a:lnTo>
                  <a:pt x="4437021" y="3400362"/>
                </a:lnTo>
                <a:lnTo>
                  <a:pt x="4155037" y="3400362"/>
                </a:lnTo>
                <a:lnTo>
                  <a:pt x="3571243" y="2397998"/>
                </a:lnTo>
                <a:lnTo>
                  <a:pt x="3650551" y="2261412"/>
                </a:lnTo>
                <a:lnTo>
                  <a:pt x="3712235" y="2155668"/>
                </a:lnTo>
                <a:lnTo>
                  <a:pt x="4022857" y="1622543"/>
                </a:lnTo>
                <a:lnTo>
                  <a:pt x="3974391" y="1582889"/>
                </a:lnTo>
                <a:lnTo>
                  <a:pt x="3659363" y="2127029"/>
                </a:lnTo>
                <a:lnTo>
                  <a:pt x="3604288" y="2217352"/>
                </a:lnTo>
                <a:lnTo>
                  <a:pt x="3516168" y="2369359"/>
                </a:lnTo>
                <a:lnTo>
                  <a:pt x="2355189" y="2369359"/>
                </a:lnTo>
                <a:lnTo>
                  <a:pt x="2267069" y="2217352"/>
                </a:lnTo>
                <a:lnTo>
                  <a:pt x="2211994" y="2127030"/>
                </a:lnTo>
                <a:lnTo>
                  <a:pt x="1996100" y="1759129"/>
                </a:lnTo>
                <a:lnTo>
                  <a:pt x="1996101" y="1759128"/>
                </a:lnTo>
                <a:lnTo>
                  <a:pt x="1692087" y="1241424"/>
                </a:lnTo>
                <a:lnTo>
                  <a:pt x="2015927" y="675254"/>
                </a:lnTo>
                <a:lnTo>
                  <a:pt x="1672260" y="69430"/>
                </a:lnTo>
                <a:lnTo>
                  <a:pt x="980519" y="69430"/>
                </a:lnTo>
                <a:lnTo>
                  <a:pt x="636851" y="675254"/>
                </a:lnTo>
                <a:lnTo>
                  <a:pt x="980519" y="1281078"/>
                </a:lnTo>
                <a:lnTo>
                  <a:pt x="1645824" y="1281078"/>
                </a:lnTo>
                <a:lnTo>
                  <a:pt x="1954244" y="1805391"/>
                </a:lnTo>
                <a:lnTo>
                  <a:pt x="1954243" y="1805392"/>
                </a:lnTo>
                <a:lnTo>
                  <a:pt x="2163528" y="2160075"/>
                </a:lnTo>
                <a:lnTo>
                  <a:pt x="2225212" y="2265818"/>
                </a:lnTo>
                <a:lnTo>
                  <a:pt x="2302316" y="2400200"/>
                </a:lnTo>
                <a:lnTo>
                  <a:pt x="2302316" y="2400201"/>
                </a:lnTo>
                <a:lnTo>
                  <a:pt x="1720725" y="3400362"/>
                </a:lnTo>
                <a:lnTo>
                  <a:pt x="1139134" y="3400362"/>
                </a:lnTo>
                <a:lnTo>
                  <a:pt x="594994" y="3400362"/>
                </a:lnTo>
                <a:lnTo>
                  <a:pt x="158801" y="2611689"/>
                </a:lnTo>
                <a:lnTo>
                  <a:pt x="0" y="2611689"/>
                </a:lnTo>
                <a:lnTo>
                  <a:pt x="0" y="0"/>
                </a:lnTo>
                <a:close/>
                <a:moveTo>
                  <a:pt x="2026942" y="4924836"/>
                </a:moveTo>
                <a:lnTo>
                  <a:pt x="1791221" y="5336796"/>
                </a:lnTo>
                <a:lnTo>
                  <a:pt x="1368246" y="5336796"/>
                </a:lnTo>
                <a:lnTo>
                  <a:pt x="1139134" y="5728930"/>
                </a:lnTo>
                <a:lnTo>
                  <a:pt x="1368246" y="6123266"/>
                </a:lnTo>
                <a:lnTo>
                  <a:pt x="1824266" y="6123266"/>
                </a:lnTo>
                <a:lnTo>
                  <a:pt x="2051175" y="5728930"/>
                </a:lnTo>
                <a:lnTo>
                  <a:pt x="1839687" y="5367638"/>
                </a:lnTo>
                <a:lnTo>
                  <a:pt x="2075408" y="4960084"/>
                </a:lnTo>
                <a:lnTo>
                  <a:pt x="2026942" y="4924836"/>
                </a:lnTo>
                <a:close/>
              </a:path>
            </a:pathLst>
          </a:custGeom>
          <a:gradFill flip="none" rotWithShape="1">
            <a:gsLst>
              <a:gs pos="70000">
                <a:schemeClr val="bg1"/>
              </a:gs>
              <a:gs pos="28000">
                <a:srgbClr val="F7FDFE">
                  <a:alpha val="0"/>
                </a:srgbClr>
              </a:gs>
              <a:gs pos="5000">
                <a:srgbClr val="F4FCFE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3813573" y="0"/>
            <a:ext cx="1506850" cy="1622543"/>
          </a:xfrm>
          <a:custGeom>
            <a:avLst/>
            <a:gdLst>
              <a:gd name="connsiteX0" fmla="*/ 364643 w 1506850"/>
              <a:gd name="connsiteY0" fmla="*/ 0 h 1622543"/>
              <a:gd name="connsiteX1" fmla="*/ 1142208 w 1506850"/>
              <a:gd name="connsiteY1" fmla="*/ 0 h 1622543"/>
              <a:gd name="connsiteX2" fmla="*/ 1506850 w 1506850"/>
              <a:gd name="connsiteY2" fmla="*/ 631194 h 1622543"/>
              <a:gd name="connsiteX3" fmla="*/ 1130138 w 1506850"/>
              <a:gd name="connsiteY3" fmla="*/ 1281078 h 1622543"/>
              <a:gd name="connsiteX4" fmla="*/ 409758 w 1506850"/>
              <a:gd name="connsiteY4" fmla="*/ 1281078 h 1622543"/>
              <a:gd name="connsiteX5" fmla="*/ 209285 w 1506850"/>
              <a:gd name="connsiteY5" fmla="*/ 1622543 h 1622543"/>
              <a:gd name="connsiteX6" fmla="*/ 160819 w 1506850"/>
              <a:gd name="connsiteY6" fmla="*/ 1582889 h 1622543"/>
              <a:gd name="connsiteX7" fmla="*/ 356886 w 1506850"/>
              <a:gd name="connsiteY7" fmla="*/ 1248033 h 1622543"/>
              <a:gd name="connsiteX8" fmla="*/ 0 w 1506850"/>
              <a:gd name="connsiteY8" fmla="*/ 631194 h 1622543"/>
              <a:gd name="connsiteX9" fmla="*/ 364643 w 1506850"/>
              <a:gd name="connsiteY9" fmla="*/ 0 h 1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6850" h="1622543">
                <a:moveTo>
                  <a:pt x="364643" y="0"/>
                </a:moveTo>
                <a:lnTo>
                  <a:pt x="1142208" y="0"/>
                </a:lnTo>
                <a:lnTo>
                  <a:pt x="1506850" y="631194"/>
                </a:lnTo>
                <a:lnTo>
                  <a:pt x="1130138" y="1281078"/>
                </a:lnTo>
                <a:lnTo>
                  <a:pt x="409758" y="1281078"/>
                </a:lnTo>
                <a:lnTo>
                  <a:pt x="209285" y="1622543"/>
                </a:lnTo>
                <a:lnTo>
                  <a:pt x="160819" y="1582889"/>
                </a:lnTo>
                <a:lnTo>
                  <a:pt x="356886" y="1248033"/>
                </a:lnTo>
                <a:lnTo>
                  <a:pt x="0" y="631194"/>
                </a:lnTo>
                <a:lnTo>
                  <a:pt x="364643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0" y="1582889"/>
            <a:ext cx="4452442" cy="3941161"/>
          </a:xfrm>
          <a:custGeom>
            <a:avLst/>
            <a:gdLst>
              <a:gd name="connsiteX0" fmla="*/ 3974391 w 4452442"/>
              <a:gd name="connsiteY0" fmla="*/ 0 h 3941161"/>
              <a:gd name="connsiteX1" fmla="*/ 4022857 w 4452442"/>
              <a:gd name="connsiteY1" fmla="*/ 39654 h 3941161"/>
              <a:gd name="connsiteX2" fmla="*/ 3712235 w 4452442"/>
              <a:gd name="connsiteY2" fmla="*/ 572779 h 3941161"/>
              <a:gd name="connsiteX3" fmla="*/ 3650551 w 4452442"/>
              <a:gd name="connsiteY3" fmla="*/ 678523 h 3941161"/>
              <a:gd name="connsiteX4" fmla="*/ 3571243 w 4452442"/>
              <a:gd name="connsiteY4" fmla="*/ 815109 h 3941161"/>
              <a:gd name="connsiteX5" fmla="*/ 4155037 w 4452442"/>
              <a:gd name="connsiteY5" fmla="*/ 1817473 h 3941161"/>
              <a:gd name="connsiteX6" fmla="*/ 4437021 w 4452442"/>
              <a:gd name="connsiteY6" fmla="*/ 1817473 h 3941161"/>
              <a:gd name="connsiteX7" fmla="*/ 4452442 w 4452442"/>
              <a:gd name="connsiteY7" fmla="*/ 1848315 h 3941161"/>
              <a:gd name="connsiteX8" fmla="*/ 4437021 w 4452442"/>
              <a:gd name="connsiteY8" fmla="*/ 1876954 h 3941161"/>
              <a:gd name="connsiteX9" fmla="*/ 4146225 w 4452442"/>
              <a:gd name="connsiteY9" fmla="*/ 1876954 h 3941161"/>
              <a:gd name="connsiteX10" fmla="*/ 3575649 w 4452442"/>
              <a:gd name="connsiteY10" fmla="*/ 2870505 h 3941161"/>
              <a:gd name="connsiteX11" fmla="*/ 3648348 w 4452442"/>
              <a:gd name="connsiteY11" fmla="*/ 2991670 h 3941161"/>
              <a:gd name="connsiteX12" fmla="*/ 3718844 w 4452442"/>
              <a:gd name="connsiteY12" fmla="*/ 3110632 h 3941161"/>
              <a:gd name="connsiteX13" fmla="*/ 3897287 w 4452442"/>
              <a:gd name="connsiteY13" fmla="*/ 3414645 h 3941161"/>
              <a:gd name="connsiteX14" fmla="*/ 4183677 w 4452442"/>
              <a:gd name="connsiteY14" fmla="*/ 3903710 h 3941161"/>
              <a:gd name="connsiteX15" fmla="*/ 4157241 w 4452442"/>
              <a:gd name="connsiteY15" fmla="*/ 3903710 h 3941161"/>
              <a:gd name="connsiteX16" fmla="*/ 4137414 w 4452442"/>
              <a:gd name="connsiteY16" fmla="*/ 3941161 h 3941161"/>
              <a:gd name="connsiteX17" fmla="*/ 3851024 w 4452442"/>
              <a:gd name="connsiteY17" fmla="*/ 3456502 h 3941161"/>
              <a:gd name="connsiteX18" fmla="*/ 3670378 w 4452442"/>
              <a:gd name="connsiteY18" fmla="*/ 3148083 h 3941161"/>
              <a:gd name="connsiteX19" fmla="*/ 3529386 w 4452442"/>
              <a:gd name="connsiteY19" fmla="*/ 2905753 h 3941161"/>
              <a:gd name="connsiteX20" fmla="*/ 2352986 w 4452442"/>
              <a:gd name="connsiteY20" fmla="*/ 2905753 h 3941161"/>
              <a:gd name="connsiteX21" fmla="*/ 2282490 w 4452442"/>
              <a:gd name="connsiteY21" fmla="*/ 3026918 h 3941161"/>
              <a:gd name="connsiteX22" fmla="*/ 2209791 w 4452442"/>
              <a:gd name="connsiteY22" fmla="*/ 3148083 h 3941161"/>
              <a:gd name="connsiteX23" fmla="*/ 2075408 w 4452442"/>
              <a:gd name="connsiteY23" fmla="*/ 3377194 h 3941161"/>
              <a:gd name="connsiteX24" fmla="*/ 2026942 w 4452442"/>
              <a:gd name="connsiteY24" fmla="*/ 3341946 h 3941161"/>
              <a:gd name="connsiteX25" fmla="*/ 2161325 w 4452442"/>
              <a:gd name="connsiteY25" fmla="*/ 3115038 h 3941161"/>
              <a:gd name="connsiteX26" fmla="*/ 2231821 w 4452442"/>
              <a:gd name="connsiteY26" fmla="*/ 2993873 h 3941161"/>
              <a:gd name="connsiteX27" fmla="*/ 2302316 w 4452442"/>
              <a:gd name="connsiteY27" fmla="*/ 2872709 h 3941161"/>
              <a:gd name="connsiteX28" fmla="*/ 2322143 w 4452442"/>
              <a:gd name="connsiteY28" fmla="*/ 2905753 h 3941161"/>
              <a:gd name="connsiteX29" fmla="*/ 2322144 w 4452442"/>
              <a:gd name="connsiteY29" fmla="*/ 2905753 h 3941161"/>
              <a:gd name="connsiteX30" fmla="*/ 2302317 w 4452442"/>
              <a:gd name="connsiteY30" fmla="*/ 2872708 h 3941161"/>
              <a:gd name="connsiteX31" fmla="*/ 2302316 w 4452442"/>
              <a:gd name="connsiteY31" fmla="*/ 2872709 h 3941161"/>
              <a:gd name="connsiteX32" fmla="*/ 2302316 w 4452442"/>
              <a:gd name="connsiteY32" fmla="*/ 2872708 h 3941161"/>
              <a:gd name="connsiteX33" fmla="*/ 1720725 w 4452442"/>
              <a:gd name="connsiteY33" fmla="*/ 1876954 h 3941161"/>
              <a:gd name="connsiteX34" fmla="*/ 1139134 w 4452442"/>
              <a:gd name="connsiteY34" fmla="*/ 1876954 h 3941161"/>
              <a:gd name="connsiteX35" fmla="*/ 594994 w 4452442"/>
              <a:gd name="connsiteY35" fmla="*/ 1876954 h 3941161"/>
              <a:gd name="connsiteX36" fmla="*/ 158801 w 4452442"/>
              <a:gd name="connsiteY36" fmla="*/ 2663424 h 3941161"/>
              <a:gd name="connsiteX37" fmla="*/ 0 w 4452442"/>
              <a:gd name="connsiteY37" fmla="*/ 2663424 h 3941161"/>
              <a:gd name="connsiteX38" fmla="*/ 0 w 4452442"/>
              <a:gd name="connsiteY38" fmla="*/ 1028800 h 3941161"/>
              <a:gd name="connsiteX39" fmla="*/ 158801 w 4452442"/>
              <a:gd name="connsiteY39" fmla="*/ 1028800 h 3941161"/>
              <a:gd name="connsiteX40" fmla="*/ 594994 w 4452442"/>
              <a:gd name="connsiteY40" fmla="*/ 1817473 h 3941161"/>
              <a:gd name="connsiteX41" fmla="*/ 1139134 w 4452442"/>
              <a:gd name="connsiteY41" fmla="*/ 1817473 h 3941161"/>
              <a:gd name="connsiteX42" fmla="*/ 1720725 w 4452442"/>
              <a:gd name="connsiteY42" fmla="*/ 1817473 h 3941161"/>
              <a:gd name="connsiteX43" fmla="*/ 2302316 w 4452442"/>
              <a:gd name="connsiteY43" fmla="*/ 817312 h 3941161"/>
              <a:gd name="connsiteX44" fmla="*/ 2302316 w 4452442"/>
              <a:gd name="connsiteY44" fmla="*/ 817311 h 3941161"/>
              <a:gd name="connsiteX45" fmla="*/ 2302317 w 4452442"/>
              <a:gd name="connsiteY45" fmla="*/ 817312 h 3941161"/>
              <a:gd name="connsiteX46" fmla="*/ 2322144 w 4452442"/>
              <a:gd name="connsiteY46" fmla="*/ 786470 h 3941161"/>
              <a:gd name="connsiteX47" fmla="*/ 2322143 w 4452442"/>
              <a:gd name="connsiteY47" fmla="*/ 786470 h 3941161"/>
              <a:gd name="connsiteX48" fmla="*/ 2302316 w 4452442"/>
              <a:gd name="connsiteY48" fmla="*/ 817311 h 3941161"/>
              <a:gd name="connsiteX49" fmla="*/ 2225212 w 4452442"/>
              <a:gd name="connsiteY49" fmla="*/ 682929 h 3941161"/>
              <a:gd name="connsiteX50" fmla="*/ 2163528 w 4452442"/>
              <a:gd name="connsiteY50" fmla="*/ 577186 h 3941161"/>
              <a:gd name="connsiteX51" fmla="*/ 1954243 w 4452442"/>
              <a:gd name="connsiteY51" fmla="*/ 222503 h 3941161"/>
              <a:gd name="connsiteX52" fmla="*/ 1954244 w 4452442"/>
              <a:gd name="connsiteY52" fmla="*/ 222502 h 3941161"/>
              <a:gd name="connsiteX53" fmla="*/ 1954244 w 4452442"/>
              <a:gd name="connsiteY53" fmla="*/ 222502 h 3941161"/>
              <a:gd name="connsiteX54" fmla="*/ 1996100 w 4452442"/>
              <a:gd name="connsiteY54" fmla="*/ 176240 h 3941161"/>
              <a:gd name="connsiteX55" fmla="*/ 2211994 w 4452442"/>
              <a:gd name="connsiteY55" fmla="*/ 544141 h 3941161"/>
              <a:gd name="connsiteX56" fmla="*/ 2267069 w 4452442"/>
              <a:gd name="connsiteY56" fmla="*/ 634463 h 3941161"/>
              <a:gd name="connsiteX57" fmla="*/ 2355189 w 4452442"/>
              <a:gd name="connsiteY57" fmla="*/ 786470 h 3941161"/>
              <a:gd name="connsiteX58" fmla="*/ 3516168 w 4452442"/>
              <a:gd name="connsiteY58" fmla="*/ 786470 h 3941161"/>
              <a:gd name="connsiteX59" fmla="*/ 3604288 w 4452442"/>
              <a:gd name="connsiteY59" fmla="*/ 634463 h 3941161"/>
              <a:gd name="connsiteX60" fmla="*/ 3659363 w 4452442"/>
              <a:gd name="connsiteY60" fmla="*/ 544140 h 3941161"/>
              <a:gd name="connsiteX61" fmla="*/ 3974391 w 4452442"/>
              <a:gd name="connsiteY61" fmla="*/ 0 h 394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452442" h="3941161">
                <a:moveTo>
                  <a:pt x="3974391" y="0"/>
                </a:moveTo>
                <a:lnTo>
                  <a:pt x="4022857" y="39654"/>
                </a:lnTo>
                <a:lnTo>
                  <a:pt x="3712235" y="572779"/>
                </a:lnTo>
                <a:lnTo>
                  <a:pt x="3650551" y="678523"/>
                </a:lnTo>
                <a:lnTo>
                  <a:pt x="3571243" y="815109"/>
                </a:lnTo>
                <a:lnTo>
                  <a:pt x="4155037" y="1817473"/>
                </a:lnTo>
                <a:lnTo>
                  <a:pt x="4437021" y="1817473"/>
                </a:lnTo>
                <a:lnTo>
                  <a:pt x="4452442" y="1848315"/>
                </a:lnTo>
                <a:lnTo>
                  <a:pt x="4437021" y="1876954"/>
                </a:lnTo>
                <a:lnTo>
                  <a:pt x="4146225" y="1876954"/>
                </a:lnTo>
                <a:lnTo>
                  <a:pt x="3575649" y="2870505"/>
                </a:lnTo>
                <a:lnTo>
                  <a:pt x="3648348" y="2991670"/>
                </a:lnTo>
                <a:lnTo>
                  <a:pt x="3718844" y="3110632"/>
                </a:lnTo>
                <a:lnTo>
                  <a:pt x="3897287" y="3414645"/>
                </a:lnTo>
                <a:lnTo>
                  <a:pt x="4183677" y="3903710"/>
                </a:lnTo>
                <a:lnTo>
                  <a:pt x="4157241" y="3903710"/>
                </a:lnTo>
                <a:lnTo>
                  <a:pt x="4137414" y="3941161"/>
                </a:lnTo>
                <a:lnTo>
                  <a:pt x="3851024" y="3456502"/>
                </a:lnTo>
                <a:lnTo>
                  <a:pt x="3670378" y="3148083"/>
                </a:lnTo>
                <a:lnTo>
                  <a:pt x="3529386" y="2905753"/>
                </a:lnTo>
                <a:lnTo>
                  <a:pt x="2352986" y="2905753"/>
                </a:lnTo>
                <a:lnTo>
                  <a:pt x="2282490" y="3026918"/>
                </a:lnTo>
                <a:lnTo>
                  <a:pt x="2209791" y="3148083"/>
                </a:lnTo>
                <a:lnTo>
                  <a:pt x="2075408" y="3377194"/>
                </a:lnTo>
                <a:lnTo>
                  <a:pt x="2026942" y="3341946"/>
                </a:lnTo>
                <a:lnTo>
                  <a:pt x="2161325" y="3115038"/>
                </a:lnTo>
                <a:lnTo>
                  <a:pt x="2231821" y="2993873"/>
                </a:lnTo>
                <a:lnTo>
                  <a:pt x="2302316" y="2872709"/>
                </a:lnTo>
                <a:lnTo>
                  <a:pt x="2322143" y="2905753"/>
                </a:lnTo>
                <a:lnTo>
                  <a:pt x="2322144" y="2905753"/>
                </a:lnTo>
                <a:lnTo>
                  <a:pt x="2302317" y="2872708"/>
                </a:lnTo>
                <a:lnTo>
                  <a:pt x="2302316" y="2872709"/>
                </a:lnTo>
                <a:lnTo>
                  <a:pt x="2302316" y="2872708"/>
                </a:lnTo>
                <a:lnTo>
                  <a:pt x="1720725" y="1876954"/>
                </a:lnTo>
                <a:lnTo>
                  <a:pt x="1139134" y="1876954"/>
                </a:lnTo>
                <a:lnTo>
                  <a:pt x="594994" y="1876954"/>
                </a:lnTo>
                <a:lnTo>
                  <a:pt x="158801" y="2663424"/>
                </a:lnTo>
                <a:lnTo>
                  <a:pt x="0" y="2663424"/>
                </a:lnTo>
                <a:lnTo>
                  <a:pt x="0" y="1028800"/>
                </a:lnTo>
                <a:lnTo>
                  <a:pt x="158801" y="1028800"/>
                </a:lnTo>
                <a:lnTo>
                  <a:pt x="594994" y="1817473"/>
                </a:lnTo>
                <a:lnTo>
                  <a:pt x="1139134" y="1817473"/>
                </a:lnTo>
                <a:lnTo>
                  <a:pt x="1720725" y="1817473"/>
                </a:lnTo>
                <a:lnTo>
                  <a:pt x="2302316" y="817312"/>
                </a:lnTo>
                <a:lnTo>
                  <a:pt x="2302316" y="817311"/>
                </a:lnTo>
                <a:lnTo>
                  <a:pt x="2302317" y="817312"/>
                </a:lnTo>
                <a:lnTo>
                  <a:pt x="2322144" y="786470"/>
                </a:lnTo>
                <a:lnTo>
                  <a:pt x="2322143" y="786470"/>
                </a:lnTo>
                <a:lnTo>
                  <a:pt x="2302316" y="817311"/>
                </a:lnTo>
                <a:lnTo>
                  <a:pt x="2225212" y="682929"/>
                </a:lnTo>
                <a:lnTo>
                  <a:pt x="2163528" y="577186"/>
                </a:lnTo>
                <a:lnTo>
                  <a:pt x="1954243" y="222503"/>
                </a:lnTo>
                <a:lnTo>
                  <a:pt x="1954244" y="222502"/>
                </a:lnTo>
                <a:lnTo>
                  <a:pt x="1954244" y="222502"/>
                </a:lnTo>
                <a:lnTo>
                  <a:pt x="1996100" y="176240"/>
                </a:lnTo>
                <a:lnTo>
                  <a:pt x="2211994" y="544141"/>
                </a:lnTo>
                <a:lnTo>
                  <a:pt x="2267069" y="634463"/>
                </a:lnTo>
                <a:lnTo>
                  <a:pt x="2355189" y="786470"/>
                </a:lnTo>
                <a:lnTo>
                  <a:pt x="3516168" y="786470"/>
                </a:lnTo>
                <a:lnTo>
                  <a:pt x="3604288" y="634463"/>
                </a:lnTo>
                <a:lnTo>
                  <a:pt x="3659363" y="544140"/>
                </a:lnTo>
                <a:lnTo>
                  <a:pt x="3974391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3758498" y="5486600"/>
            <a:ext cx="1599376" cy="1371400"/>
          </a:xfrm>
          <a:custGeom>
            <a:avLst/>
            <a:gdLst>
              <a:gd name="connsiteX0" fmla="*/ 398743 w 1599376"/>
              <a:gd name="connsiteY0" fmla="*/ 0 h 1371400"/>
              <a:gd name="connsiteX1" fmla="*/ 1198431 w 1599376"/>
              <a:gd name="connsiteY1" fmla="*/ 0 h 1371400"/>
              <a:gd name="connsiteX2" fmla="*/ 1599376 w 1599376"/>
              <a:gd name="connsiteY2" fmla="*/ 696147 h 1371400"/>
              <a:gd name="connsiteX3" fmla="*/ 1210465 w 1599376"/>
              <a:gd name="connsiteY3" fmla="*/ 1371400 h 1371400"/>
              <a:gd name="connsiteX4" fmla="*/ 386775 w 1599376"/>
              <a:gd name="connsiteY4" fmla="*/ 1371400 h 1371400"/>
              <a:gd name="connsiteX5" fmla="*/ 0 w 1599376"/>
              <a:gd name="connsiteY5" fmla="*/ 696147 h 1371400"/>
              <a:gd name="connsiteX6" fmla="*/ 378916 w 1599376"/>
              <a:gd name="connsiteY6" fmla="*/ 37451 h 1371400"/>
              <a:gd name="connsiteX7" fmla="*/ 398743 w 1599376"/>
              <a:gd name="connsiteY7" fmla="*/ 0 h 137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376" h="1371400">
                <a:moveTo>
                  <a:pt x="398743" y="0"/>
                </a:moveTo>
                <a:lnTo>
                  <a:pt x="1198431" y="0"/>
                </a:lnTo>
                <a:lnTo>
                  <a:pt x="1599376" y="696147"/>
                </a:lnTo>
                <a:lnTo>
                  <a:pt x="1210465" y="1371400"/>
                </a:lnTo>
                <a:lnTo>
                  <a:pt x="386775" y="1371400"/>
                </a:lnTo>
                <a:lnTo>
                  <a:pt x="0" y="696147"/>
                </a:lnTo>
                <a:lnTo>
                  <a:pt x="378916" y="37451"/>
                </a:lnTo>
                <a:lnTo>
                  <a:pt x="398743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1954244" y="1759129"/>
            <a:ext cx="41856" cy="46262"/>
          </a:xfrm>
          <a:custGeom>
            <a:avLst/>
            <a:gdLst>
              <a:gd name="connsiteX0" fmla="*/ 41856 w 41856"/>
              <a:gd name="connsiteY0" fmla="*/ 0 h 46262"/>
              <a:gd name="connsiteX1" fmla="*/ 41856 w 41856"/>
              <a:gd name="connsiteY1" fmla="*/ 0 h 46262"/>
              <a:gd name="connsiteX2" fmla="*/ 0 w 41856"/>
              <a:gd name="connsiteY2" fmla="*/ 46262 h 46262"/>
              <a:gd name="connsiteX3" fmla="*/ 0 w 41856"/>
              <a:gd name="connsiteY3" fmla="*/ 46262 h 46262"/>
              <a:gd name="connsiteX4" fmla="*/ 41856 w 41856"/>
              <a:gd name="connsiteY4" fmla="*/ 0 h 4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56" h="46262">
                <a:moveTo>
                  <a:pt x="41856" y="0"/>
                </a:moveTo>
                <a:lnTo>
                  <a:pt x="41856" y="0"/>
                </a:lnTo>
                <a:lnTo>
                  <a:pt x="0" y="46262"/>
                </a:lnTo>
                <a:lnTo>
                  <a:pt x="0" y="46262"/>
                </a:lnTo>
                <a:lnTo>
                  <a:pt x="41856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2302316" y="2369359"/>
            <a:ext cx="19828" cy="30842"/>
          </a:xfrm>
          <a:custGeom>
            <a:avLst/>
            <a:gdLst>
              <a:gd name="connsiteX0" fmla="*/ 19827 w 19828"/>
              <a:gd name="connsiteY0" fmla="*/ 0 h 30842"/>
              <a:gd name="connsiteX1" fmla="*/ 19828 w 19828"/>
              <a:gd name="connsiteY1" fmla="*/ 0 h 30842"/>
              <a:gd name="connsiteX2" fmla="*/ 1 w 19828"/>
              <a:gd name="connsiteY2" fmla="*/ 30842 h 30842"/>
              <a:gd name="connsiteX3" fmla="*/ 0 w 19828"/>
              <a:gd name="connsiteY3" fmla="*/ 30841 h 30842"/>
              <a:gd name="connsiteX4" fmla="*/ 19827 w 19828"/>
              <a:gd name="connsiteY4" fmla="*/ 0 h 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" h="30842">
                <a:moveTo>
                  <a:pt x="19827" y="0"/>
                </a:moveTo>
                <a:lnTo>
                  <a:pt x="19828" y="0"/>
                </a:lnTo>
                <a:lnTo>
                  <a:pt x="1" y="30842"/>
                </a:lnTo>
                <a:lnTo>
                  <a:pt x="0" y="30841"/>
                </a:lnTo>
                <a:lnTo>
                  <a:pt x="19827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2302316" y="4455598"/>
            <a:ext cx="19828" cy="33045"/>
          </a:xfrm>
          <a:custGeom>
            <a:avLst/>
            <a:gdLst>
              <a:gd name="connsiteX0" fmla="*/ 1 w 19828"/>
              <a:gd name="connsiteY0" fmla="*/ 0 h 33045"/>
              <a:gd name="connsiteX1" fmla="*/ 19828 w 19828"/>
              <a:gd name="connsiteY1" fmla="*/ 33045 h 33045"/>
              <a:gd name="connsiteX2" fmla="*/ 19827 w 19828"/>
              <a:gd name="connsiteY2" fmla="*/ 33045 h 33045"/>
              <a:gd name="connsiteX3" fmla="*/ 0 w 19828"/>
              <a:gd name="connsiteY3" fmla="*/ 1 h 33045"/>
              <a:gd name="connsiteX4" fmla="*/ 1 w 19828"/>
              <a:gd name="connsiteY4" fmla="*/ 0 h 3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" h="33045">
                <a:moveTo>
                  <a:pt x="1" y="0"/>
                </a:moveTo>
                <a:lnTo>
                  <a:pt x="19828" y="33045"/>
                </a:lnTo>
                <a:lnTo>
                  <a:pt x="19827" y="33045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4145273" y="6858000"/>
            <a:ext cx="823690" cy="20894"/>
          </a:xfrm>
          <a:custGeom>
            <a:avLst/>
            <a:gdLst>
              <a:gd name="connsiteX0" fmla="*/ 0 w 823690"/>
              <a:gd name="connsiteY0" fmla="*/ 0 h 20894"/>
              <a:gd name="connsiteX1" fmla="*/ 823690 w 823690"/>
              <a:gd name="connsiteY1" fmla="*/ 0 h 20894"/>
              <a:gd name="connsiteX2" fmla="*/ 811656 w 823690"/>
              <a:gd name="connsiteY2" fmla="*/ 20894 h 20894"/>
              <a:gd name="connsiteX3" fmla="*/ 11968 w 823690"/>
              <a:gd name="connsiteY3" fmla="*/ 20894 h 20894"/>
              <a:gd name="connsiteX4" fmla="*/ 0 w 823690"/>
              <a:gd name="connsiteY4" fmla="*/ 0 h 2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690" h="20894">
                <a:moveTo>
                  <a:pt x="0" y="0"/>
                </a:moveTo>
                <a:lnTo>
                  <a:pt x="823690" y="0"/>
                </a:lnTo>
                <a:lnTo>
                  <a:pt x="811656" y="20894"/>
                </a:lnTo>
                <a:lnTo>
                  <a:pt x="11968" y="20894"/>
                </a:lnTo>
                <a:lnTo>
                  <a:pt x="0" y="0"/>
                </a:lnTo>
                <a:close/>
              </a:path>
            </a:pathLst>
          </a:custGeom>
          <a:solidFill>
            <a:srgbClr val="47E6D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Freeform 64"/>
          <p:cNvSpPr>
            <a:spLocks/>
          </p:cNvSpPr>
          <p:nvPr/>
        </p:nvSpPr>
        <p:spPr bwMode="auto">
          <a:xfrm>
            <a:off x="2211994" y="2127029"/>
            <a:ext cx="1447369" cy="242330"/>
          </a:xfrm>
          <a:custGeom>
            <a:avLst/>
            <a:gdLst>
              <a:gd name="T0" fmla="*/ 0 w 657"/>
              <a:gd name="T1" fmla="*/ 0 h 110"/>
              <a:gd name="T2" fmla="*/ 657 w 657"/>
              <a:gd name="T3" fmla="*/ 0 h 110"/>
              <a:gd name="T4" fmla="*/ 632 w 657"/>
              <a:gd name="T5" fmla="*/ 41 h 110"/>
              <a:gd name="T6" fmla="*/ 592 w 657"/>
              <a:gd name="T7" fmla="*/ 110 h 110"/>
              <a:gd name="T8" fmla="*/ 65 w 657"/>
              <a:gd name="T9" fmla="*/ 110 h 110"/>
              <a:gd name="T10" fmla="*/ 25 w 657"/>
              <a:gd name="T11" fmla="*/ 41 h 110"/>
              <a:gd name="T12" fmla="*/ 0 w 657"/>
              <a:gd name="T13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110">
                <a:moveTo>
                  <a:pt x="0" y="0"/>
                </a:moveTo>
                <a:lnTo>
                  <a:pt x="657" y="0"/>
                </a:lnTo>
                <a:lnTo>
                  <a:pt x="632" y="41"/>
                </a:lnTo>
                <a:lnTo>
                  <a:pt x="592" y="110"/>
                </a:lnTo>
                <a:lnTo>
                  <a:pt x="65" y="110"/>
                </a:lnTo>
                <a:lnTo>
                  <a:pt x="25" y="41"/>
                </a:lnTo>
                <a:lnTo>
                  <a:pt x="0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5"/>
          <p:cNvSpPr>
            <a:spLocks/>
          </p:cNvSpPr>
          <p:nvPr/>
        </p:nvSpPr>
        <p:spPr bwMode="auto">
          <a:xfrm>
            <a:off x="1443148" y="2160074"/>
            <a:ext cx="859169" cy="1240287"/>
          </a:xfrm>
          <a:custGeom>
            <a:avLst/>
            <a:gdLst>
              <a:gd name="T0" fmla="*/ 327 w 390"/>
              <a:gd name="T1" fmla="*/ 0 h 563"/>
              <a:gd name="T2" fmla="*/ 355 w 390"/>
              <a:gd name="T3" fmla="*/ 48 h 563"/>
              <a:gd name="T4" fmla="*/ 390 w 390"/>
              <a:gd name="T5" fmla="*/ 109 h 563"/>
              <a:gd name="T6" fmla="*/ 126 w 390"/>
              <a:gd name="T7" fmla="*/ 563 h 563"/>
              <a:gd name="T8" fmla="*/ 0 w 390"/>
              <a:gd name="T9" fmla="*/ 563 h 563"/>
              <a:gd name="T10" fmla="*/ 327 w 390"/>
              <a:gd name="T11" fmla="*/ 0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" h="563">
                <a:moveTo>
                  <a:pt x="327" y="0"/>
                </a:moveTo>
                <a:lnTo>
                  <a:pt x="355" y="48"/>
                </a:lnTo>
                <a:lnTo>
                  <a:pt x="390" y="109"/>
                </a:lnTo>
                <a:lnTo>
                  <a:pt x="126" y="563"/>
                </a:lnTo>
                <a:lnTo>
                  <a:pt x="0" y="563"/>
                </a:lnTo>
                <a:lnTo>
                  <a:pt x="327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6"/>
          <p:cNvSpPr>
            <a:spLocks/>
          </p:cNvSpPr>
          <p:nvPr/>
        </p:nvSpPr>
        <p:spPr bwMode="auto">
          <a:xfrm>
            <a:off x="3571243" y="2155668"/>
            <a:ext cx="865778" cy="1244693"/>
          </a:xfrm>
          <a:custGeom>
            <a:avLst/>
            <a:gdLst>
              <a:gd name="T0" fmla="*/ 64 w 393"/>
              <a:gd name="T1" fmla="*/ 0 h 565"/>
              <a:gd name="T2" fmla="*/ 393 w 393"/>
              <a:gd name="T3" fmla="*/ 565 h 565"/>
              <a:gd name="T4" fmla="*/ 265 w 393"/>
              <a:gd name="T5" fmla="*/ 565 h 565"/>
              <a:gd name="T6" fmla="*/ 0 w 393"/>
              <a:gd name="T7" fmla="*/ 110 h 565"/>
              <a:gd name="T8" fmla="*/ 36 w 393"/>
              <a:gd name="T9" fmla="*/ 48 h 565"/>
              <a:gd name="T10" fmla="*/ 64 w 393"/>
              <a:gd name="T11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3" h="565">
                <a:moveTo>
                  <a:pt x="64" y="0"/>
                </a:moveTo>
                <a:lnTo>
                  <a:pt x="393" y="565"/>
                </a:lnTo>
                <a:lnTo>
                  <a:pt x="265" y="565"/>
                </a:lnTo>
                <a:lnTo>
                  <a:pt x="0" y="110"/>
                </a:lnTo>
                <a:lnTo>
                  <a:pt x="36" y="48"/>
                </a:lnTo>
                <a:lnTo>
                  <a:pt x="64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7"/>
          <p:cNvSpPr>
            <a:spLocks/>
          </p:cNvSpPr>
          <p:nvPr/>
        </p:nvSpPr>
        <p:spPr bwMode="auto">
          <a:xfrm>
            <a:off x="3575649" y="3459842"/>
            <a:ext cx="861372" cy="1233678"/>
          </a:xfrm>
          <a:custGeom>
            <a:avLst/>
            <a:gdLst>
              <a:gd name="T0" fmla="*/ 259 w 391"/>
              <a:gd name="T1" fmla="*/ 0 h 560"/>
              <a:gd name="T2" fmla="*/ 391 w 391"/>
              <a:gd name="T3" fmla="*/ 0 h 560"/>
              <a:gd name="T4" fmla="*/ 65 w 391"/>
              <a:gd name="T5" fmla="*/ 560 h 560"/>
              <a:gd name="T6" fmla="*/ 33 w 391"/>
              <a:gd name="T7" fmla="*/ 506 h 560"/>
              <a:gd name="T8" fmla="*/ 0 w 391"/>
              <a:gd name="T9" fmla="*/ 451 h 560"/>
              <a:gd name="T10" fmla="*/ 259 w 391"/>
              <a:gd name="T11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1" h="560">
                <a:moveTo>
                  <a:pt x="259" y="0"/>
                </a:moveTo>
                <a:lnTo>
                  <a:pt x="391" y="0"/>
                </a:lnTo>
                <a:lnTo>
                  <a:pt x="65" y="560"/>
                </a:lnTo>
                <a:lnTo>
                  <a:pt x="33" y="506"/>
                </a:lnTo>
                <a:lnTo>
                  <a:pt x="0" y="451"/>
                </a:lnTo>
                <a:lnTo>
                  <a:pt x="259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8"/>
          <p:cNvSpPr>
            <a:spLocks/>
          </p:cNvSpPr>
          <p:nvPr/>
        </p:nvSpPr>
        <p:spPr bwMode="auto">
          <a:xfrm>
            <a:off x="1443148" y="3459842"/>
            <a:ext cx="859169" cy="1238084"/>
          </a:xfrm>
          <a:custGeom>
            <a:avLst/>
            <a:gdLst>
              <a:gd name="T0" fmla="*/ 0 w 390"/>
              <a:gd name="T1" fmla="*/ 0 h 562"/>
              <a:gd name="T2" fmla="*/ 126 w 390"/>
              <a:gd name="T3" fmla="*/ 0 h 562"/>
              <a:gd name="T4" fmla="*/ 390 w 390"/>
              <a:gd name="T5" fmla="*/ 452 h 562"/>
              <a:gd name="T6" fmla="*/ 358 w 390"/>
              <a:gd name="T7" fmla="*/ 507 h 562"/>
              <a:gd name="T8" fmla="*/ 326 w 390"/>
              <a:gd name="T9" fmla="*/ 562 h 562"/>
              <a:gd name="T10" fmla="*/ 0 w 390"/>
              <a:gd name="T11" fmla="*/ 0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" h="562">
                <a:moveTo>
                  <a:pt x="0" y="0"/>
                </a:moveTo>
                <a:lnTo>
                  <a:pt x="126" y="0"/>
                </a:lnTo>
                <a:lnTo>
                  <a:pt x="390" y="452"/>
                </a:lnTo>
                <a:lnTo>
                  <a:pt x="358" y="507"/>
                </a:lnTo>
                <a:lnTo>
                  <a:pt x="326" y="562"/>
                </a:lnTo>
                <a:lnTo>
                  <a:pt x="0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9"/>
          <p:cNvSpPr>
            <a:spLocks/>
          </p:cNvSpPr>
          <p:nvPr/>
        </p:nvSpPr>
        <p:spPr bwMode="auto">
          <a:xfrm>
            <a:off x="2209791" y="4488642"/>
            <a:ext cx="1460587" cy="242330"/>
          </a:xfrm>
          <a:custGeom>
            <a:avLst/>
            <a:gdLst>
              <a:gd name="T0" fmla="*/ 65 w 663"/>
              <a:gd name="T1" fmla="*/ 0 h 110"/>
              <a:gd name="T2" fmla="*/ 599 w 663"/>
              <a:gd name="T3" fmla="*/ 0 h 110"/>
              <a:gd name="T4" fmla="*/ 663 w 663"/>
              <a:gd name="T5" fmla="*/ 110 h 110"/>
              <a:gd name="T6" fmla="*/ 0 w 663"/>
              <a:gd name="T7" fmla="*/ 110 h 110"/>
              <a:gd name="T8" fmla="*/ 33 w 663"/>
              <a:gd name="T9" fmla="*/ 55 h 110"/>
              <a:gd name="T10" fmla="*/ 65 w 663"/>
              <a:gd name="T11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3" h="110">
                <a:moveTo>
                  <a:pt x="65" y="0"/>
                </a:moveTo>
                <a:lnTo>
                  <a:pt x="599" y="0"/>
                </a:lnTo>
                <a:lnTo>
                  <a:pt x="663" y="110"/>
                </a:lnTo>
                <a:lnTo>
                  <a:pt x="0" y="110"/>
                </a:lnTo>
                <a:lnTo>
                  <a:pt x="33" y="55"/>
                </a:lnTo>
                <a:lnTo>
                  <a:pt x="65" y="0"/>
                </a:lnTo>
                <a:close/>
              </a:path>
            </a:pathLst>
          </a:custGeom>
          <a:solidFill>
            <a:srgbClr val="33494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1797602" y="4924781"/>
            <a:ext cx="282464" cy="440119"/>
          </a:xfrm>
          <a:custGeom>
            <a:avLst/>
            <a:gdLst>
              <a:gd name="connsiteX0" fmla="*/ 234292 w 282464"/>
              <a:gd name="connsiteY0" fmla="*/ 0 h 440119"/>
              <a:gd name="connsiteX1" fmla="*/ 282464 w 282464"/>
              <a:gd name="connsiteY1" fmla="*/ 35035 h 440119"/>
              <a:gd name="connsiteX2" fmla="*/ 48172 w 282464"/>
              <a:gd name="connsiteY2" fmla="*/ 440119 h 440119"/>
              <a:gd name="connsiteX3" fmla="*/ 32845 w 282464"/>
              <a:gd name="connsiteY3" fmla="*/ 409465 h 440119"/>
              <a:gd name="connsiteX4" fmla="*/ 0 w 282464"/>
              <a:gd name="connsiteY4" fmla="*/ 409465 h 440119"/>
              <a:gd name="connsiteX5" fmla="*/ 234292 w 282464"/>
              <a:gd name="connsiteY5" fmla="*/ 0 h 44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464" h="440119">
                <a:moveTo>
                  <a:pt x="234292" y="0"/>
                </a:moveTo>
                <a:lnTo>
                  <a:pt x="282464" y="35035"/>
                </a:lnTo>
                <a:lnTo>
                  <a:pt x="48172" y="440119"/>
                </a:lnTo>
                <a:lnTo>
                  <a:pt x="32845" y="409465"/>
                </a:lnTo>
                <a:lnTo>
                  <a:pt x="0" y="409465"/>
                </a:lnTo>
                <a:lnTo>
                  <a:pt x="234292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1137217" y="5350670"/>
            <a:ext cx="906517" cy="781707"/>
          </a:xfrm>
          <a:custGeom>
            <a:avLst/>
            <a:gdLst>
              <a:gd name="connsiteX0" fmla="*/ 227724 w 906517"/>
              <a:gd name="connsiteY0" fmla="*/ 0 h 781707"/>
              <a:gd name="connsiteX1" fmla="*/ 648138 w 906517"/>
              <a:gd name="connsiteY1" fmla="*/ 0 h 781707"/>
              <a:gd name="connsiteX2" fmla="*/ 648137 w 906517"/>
              <a:gd name="connsiteY2" fmla="*/ 1 h 781707"/>
              <a:gd name="connsiteX3" fmla="*/ 680982 w 906517"/>
              <a:gd name="connsiteY3" fmla="*/ 1 h 781707"/>
              <a:gd name="connsiteX4" fmla="*/ 696309 w 906517"/>
              <a:gd name="connsiteY4" fmla="*/ 30656 h 781707"/>
              <a:gd name="connsiteX5" fmla="*/ 696310 w 906517"/>
              <a:gd name="connsiteY5" fmla="*/ 30654 h 781707"/>
              <a:gd name="connsiteX6" fmla="*/ 696310 w 906517"/>
              <a:gd name="connsiteY6" fmla="*/ 30655 h 781707"/>
              <a:gd name="connsiteX7" fmla="*/ 906517 w 906517"/>
              <a:gd name="connsiteY7" fmla="*/ 389759 h 781707"/>
              <a:gd name="connsiteX8" fmla="*/ 680983 w 906517"/>
              <a:gd name="connsiteY8" fmla="*/ 781707 h 781707"/>
              <a:gd name="connsiteX9" fmla="*/ 227724 w 906517"/>
              <a:gd name="connsiteY9" fmla="*/ 781707 h 781707"/>
              <a:gd name="connsiteX10" fmla="*/ 0 w 906517"/>
              <a:gd name="connsiteY10" fmla="*/ 389759 h 781707"/>
              <a:gd name="connsiteX11" fmla="*/ 227724 w 906517"/>
              <a:gd name="connsiteY11" fmla="*/ 0 h 78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6517" h="781707">
                <a:moveTo>
                  <a:pt x="227724" y="0"/>
                </a:moveTo>
                <a:lnTo>
                  <a:pt x="648138" y="0"/>
                </a:lnTo>
                <a:lnTo>
                  <a:pt x="648137" y="1"/>
                </a:lnTo>
                <a:lnTo>
                  <a:pt x="680982" y="1"/>
                </a:lnTo>
                <a:lnTo>
                  <a:pt x="696309" y="30656"/>
                </a:lnTo>
                <a:lnTo>
                  <a:pt x="696310" y="30654"/>
                </a:lnTo>
                <a:lnTo>
                  <a:pt x="696310" y="30655"/>
                </a:lnTo>
                <a:lnTo>
                  <a:pt x="906517" y="389759"/>
                </a:lnTo>
                <a:lnTo>
                  <a:pt x="680983" y="781707"/>
                </a:lnTo>
                <a:lnTo>
                  <a:pt x="227724" y="781707"/>
                </a:lnTo>
                <a:lnTo>
                  <a:pt x="0" y="389759"/>
                </a:lnTo>
                <a:lnTo>
                  <a:pt x="227724" y="0"/>
                </a:lnTo>
                <a:close/>
              </a:path>
            </a:pathLst>
          </a:custGeom>
          <a:solidFill>
            <a:srgbClr val="666666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3" name="Freeform 79"/>
          <p:cNvSpPr>
            <a:spLocks/>
          </p:cNvSpPr>
          <p:nvPr/>
        </p:nvSpPr>
        <p:spPr bwMode="auto">
          <a:xfrm>
            <a:off x="1645824" y="1241424"/>
            <a:ext cx="350276" cy="563967"/>
          </a:xfrm>
          <a:custGeom>
            <a:avLst/>
            <a:gdLst>
              <a:gd name="T0" fmla="*/ 21 w 159"/>
              <a:gd name="T1" fmla="*/ 0 h 256"/>
              <a:gd name="T2" fmla="*/ 159 w 159"/>
              <a:gd name="T3" fmla="*/ 235 h 256"/>
              <a:gd name="T4" fmla="*/ 140 w 159"/>
              <a:gd name="T5" fmla="*/ 256 h 256"/>
              <a:gd name="T6" fmla="*/ 0 w 159"/>
              <a:gd name="T7" fmla="*/ 18 h 256"/>
              <a:gd name="T8" fmla="*/ 12 w 159"/>
              <a:gd name="T9" fmla="*/ 18 h 256"/>
              <a:gd name="T10" fmla="*/ 21 w 159"/>
              <a:gd name="T11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256">
                <a:moveTo>
                  <a:pt x="21" y="0"/>
                </a:moveTo>
                <a:lnTo>
                  <a:pt x="159" y="235"/>
                </a:lnTo>
                <a:lnTo>
                  <a:pt x="140" y="256"/>
                </a:lnTo>
                <a:lnTo>
                  <a:pt x="0" y="18"/>
                </a:lnTo>
                <a:lnTo>
                  <a:pt x="12" y="18"/>
                </a:lnTo>
                <a:lnTo>
                  <a:pt x="21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84"/>
          <p:cNvSpPr>
            <a:spLocks/>
          </p:cNvSpPr>
          <p:nvPr/>
        </p:nvSpPr>
        <p:spPr bwMode="auto">
          <a:xfrm>
            <a:off x="645619" y="88135"/>
            <a:ext cx="1359873" cy="1191964"/>
          </a:xfrm>
          <a:custGeom>
            <a:avLst/>
            <a:gdLst>
              <a:gd name="T0" fmla="*/ 156 w 626"/>
              <a:gd name="T1" fmla="*/ 0 h 550"/>
              <a:gd name="T2" fmla="*/ 470 w 626"/>
              <a:gd name="T3" fmla="*/ 0 h 550"/>
              <a:gd name="T4" fmla="*/ 626 w 626"/>
              <a:gd name="T5" fmla="*/ 275 h 550"/>
              <a:gd name="T6" fmla="*/ 479 w 626"/>
              <a:gd name="T7" fmla="*/ 532 h 550"/>
              <a:gd name="T8" fmla="*/ 470 w 626"/>
              <a:gd name="T9" fmla="*/ 550 h 550"/>
              <a:gd name="T10" fmla="*/ 156 w 626"/>
              <a:gd name="T11" fmla="*/ 550 h 550"/>
              <a:gd name="T12" fmla="*/ 0 w 626"/>
              <a:gd name="T13" fmla="*/ 275 h 550"/>
              <a:gd name="T14" fmla="*/ 156 w 626"/>
              <a:gd name="T15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6" h="550">
                <a:moveTo>
                  <a:pt x="156" y="0"/>
                </a:moveTo>
                <a:lnTo>
                  <a:pt x="470" y="0"/>
                </a:lnTo>
                <a:lnTo>
                  <a:pt x="626" y="275"/>
                </a:lnTo>
                <a:lnTo>
                  <a:pt x="479" y="532"/>
                </a:lnTo>
                <a:lnTo>
                  <a:pt x="470" y="550"/>
                </a:lnTo>
                <a:lnTo>
                  <a:pt x="156" y="550"/>
                </a:lnTo>
                <a:lnTo>
                  <a:pt x="0" y="275"/>
                </a:lnTo>
                <a:lnTo>
                  <a:pt x="156" y="0"/>
                </a:lnTo>
                <a:close/>
              </a:path>
            </a:pathLst>
          </a:custGeom>
          <a:solidFill>
            <a:srgbClr val="666666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4968964" y="3832174"/>
            <a:ext cx="7127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4800" b="1" dirty="0">
                <a:solidFill>
                  <a:schemeClr val="accent1"/>
                </a:solidFill>
              </a:rPr>
              <a:t>INSTALLING A LICENSE KEY 
</a:t>
            </a:r>
            <a:endParaRPr lang="en-US" sz="4800" dirty="0">
              <a:solidFill>
                <a:srgbClr val="666666"/>
              </a:solidFill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2" y="353751"/>
            <a:ext cx="1672503" cy="56064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155037" y="3425890"/>
            <a:ext cx="7127632" cy="28638"/>
          </a:xfrm>
          <a:prstGeom prst="line">
            <a:avLst/>
          </a:prstGeom>
          <a:ln w="60325"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5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77940" y="4625035"/>
            <a:ext cx="6231439" cy="18764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"Assign to an instance...“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dialog box allows you to assign this key instance number to an instance declared in </a:t>
            </a:r>
            <a:r>
              <a:rPr lang="en-US" dirty="0" err="1"/>
              <a:t>GTAdmin</a:t>
            </a:r>
            <a:endParaRPr lang="fr-FR" dirty="0"/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3000" dirty="0"/>
              <a:t>AFFECTER LES INSTANCES 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1DD0DDE-72A1-4E35-A7FC-5C37A33C4CB4}"/>
              </a:ext>
            </a:extLst>
          </p:cNvPr>
          <p:cNvSpPr/>
          <p:nvPr/>
        </p:nvSpPr>
        <p:spPr>
          <a:xfrm flipV="1">
            <a:off x="5577940" y="4726714"/>
            <a:ext cx="6435720" cy="1876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486860" y="1343756"/>
            <a:ext cx="5319085" cy="120246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Select an instance number of the key (the line appears in blue)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err="1"/>
              <a:t>Assign</a:t>
            </a:r>
            <a:r>
              <a:rPr lang="fr-FR" dirty="0"/>
              <a:t> to an instance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1264257" y="1193084"/>
            <a:ext cx="5414839" cy="1353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 : droite 20">
            <a:extLst>
              <a:ext uri="{FF2B5EF4-FFF2-40B4-BE49-F238E27FC236}">
                <a16:creationId xmlns:a16="http://schemas.microsoft.com/office/drawing/2014/main" id="{C249F892-5789-446C-90A8-BE4F921F0386}"/>
              </a:ext>
            </a:extLst>
          </p:cNvPr>
          <p:cNvSpPr/>
          <p:nvPr/>
        </p:nvSpPr>
        <p:spPr>
          <a:xfrm>
            <a:off x="7115495" y="2357008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20">
            <a:extLst>
              <a:ext uri="{FF2B5EF4-FFF2-40B4-BE49-F238E27FC236}">
                <a16:creationId xmlns:a16="http://schemas.microsoft.com/office/drawing/2014/main" id="{C46E093F-6F12-47E7-A9BB-036DEB14E2E4}"/>
              </a:ext>
            </a:extLst>
          </p:cNvPr>
          <p:cNvSpPr/>
          <p:nvPr/>
        </p:nvSpPr>
        <p:spPr>
          <a:xfrm rot="10800000">
            <a:off x="5124234" y="4985955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D24840CF-D880-44E1-853D-E78EF367E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225" y="1010196"/>
            <a:ext cx="4576859" cy="356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7C87E829-B154-4039-85B3-919353989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8" y="2958229"/>
            <a:ext cx="4564199" cy="356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0169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3000" dirty="0"/>
              <a:t>AFFECTER LES INSTANCES 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1DD0DDE-72A1-4E35-A7FC-5C37A33C4CB4}"/>
              </a:ext>
            </a:extLst>
          </p:cNvPr>
          <p:cNvSpPr/>
          <p:nvPr/>
        </p:nvSpPr>
        <p:spPr>
          <a:xfrm flipV="1">
            <a:off x="5525360" y="4675186"/>
            <a:ext cx="5794559" cy="2003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326838" y="1201278"/>
            <a:ext cx="5532780" cy="154677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Select the key instance from the drop-down menu 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Click on "OK"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1186084" y="1090223"/>
            <a:ext cx="5614163" cy="14541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 : droite 20">
            <a:extLst>
              <a:ext uri="{FF2B5EF4-FFF2-40B4-BE49-F238E27FC236}">
                <a16:creationId xmlns:a16="http://schemas.microsoft.com/office/drawing/2014/main" id="{C249F892-5789-446C-90A8-BE4F921F0386}"/>
              </a:ext>
            </a:extLst>
          </p:cNvPr>
          <p:cNvSpPr/>
          <p:nvPr/>
        </p:nvSpPr>
        <p:spPr>
          <a:xfrm>
            <a:off x="7090441" y="2455236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20">
            <a:extLst>
              <a:ext uri="{FF2B5EF4-FFF2-40B4-BE49-F238E27FC236}">
                <a16:creationId xmlns:a16="http://schemas.microsoft.com/office/drawing/2014/main" id="{E0111DA2-9CAB-4DCF-9AD2-29C2E0119A1D}"/>
              </a:ext>
            </a:extLst>
          </p:cNvPr>
          <p:cNvSpPr/>
          <p:nvPr/>
        </p:nvSpPr>
        <p:spPr>
          <a:xfrm>
            <a:off x="438957" y="4535186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4E0AFE-8825-43F1-9D3E-D4F779160F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r="1295" b="1512"/>
          <a:stretch/>
        </p:blipFill>
        <p:spPr>
          <a:xfrm>
            <a:off x="7559292" y="1079368"/>
            <a:ext cx="4204402" cy="330852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EF9429-C922-4861-B329-C572A9952B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69"/>
          <a:stretch/>
        </p:blipFill>
        <p:spPr>
          <a:xfrm>
            <a:off x="872081" y="3251748"/>
            <a:ext cx="4204402" cy="33085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882BBC-82E5-4457-B41A-B95AD439E466}"/>
              </a:ext>
            </a:extLst>
          </p:cNvPr>
          <p:cNvSpPr/>
          <p:nvPr/>
        </p:nvSpPr>
        <p:spPr>
          <a:xfrm>
            <a:off x="5525360" y="4509799"/>
            <a:ext cx="5532780" cy="205781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Your instance appears in the "Instance Name" field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Click on "Close"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9143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2534" y="5028423"/>
            <a:ext cx="3591754" cy="125403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instance is in service (recognizable by its 2 circular green arrows) 
</a:t>
            </a:r>
            <a:endParaRPr lang="fr-FR" dirty="0"/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3000" dirty="0"/>
              <a:t>DANS GTADMIN REDÉMARRER L'INSTANCE 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1DD0DDE-72A1-4E35-A7FC-5C37A33C4CB4}"/>
              </a:ext>
            </a:extLst>
          </p:cNvPr>
          <p:cNvSpPr/>
          <p:nvPr/>
        </p:nvSpPr>
        <p:spPr>
          <a:xfrm flipV="1">
            <a:off x="5864898" y="5107995"/>
            <a:ext cx="3745587" cy="13816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3523207" y="1208242"/>
            <a:ext cx="2890099" cy="131917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Right-click the instance
</a:t>
            </a:r>
            <a:r>
              <a:rPr lang="fr-FR" b="1" dirty="0"/>
              <a:t>Start the service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3523207" y="1115200"/>
            <a:ext cx="3002755" cy="13191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 : droite 20">
            <a:extLst>
              <a:ext uri="{FF2B5EF4-FFF2-40B4-BE49-F238E27FC236}">
                <a16:creationId xmlns:a16="http://schemas.microsoft.com/office/drawing/2014/main" id="{C249F892-5789-446C-90A8-BE4F921F0386}"/>
              </a:ext>
            </a:extLst>
          </p:cNvPr>
          <p:cNvSpPr/>
          <p:nvPr/>
        </p:nvSpPr>
        <p:spPr>
          <a:xfrm>
            <a:off x="6857592" y="1963150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20">
            <a:extLst>
              <a:ext uri="{FF2B5EF4-FFF2-40B4-BE49-F238E27FC236}">
                <a16:creationId xmlns:a16="http://schemas.microsoft.com/office/drawing/2014/main" id="{E0111DA2-9CAB-4DCF-9AD2-29C2E0119A1D}"/>
              </a:ext>
            </a:extLst>
          </p:cNvPr>
          <p:cNvSpPr/>
          <p:nvPr/>
        </p:nvSpPr>
        <p:spPr>
          <a:xfrm>
            <a:off x="814215" y="3429000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EC8B5427-7043-4C9A-85F6-55FC7FEBF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51" y="3111780"/>
            <a:ext cx="4113011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F3E2003-4FF8-4B4B-97AD-2C23005EF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96" y="1115200"/>
            <a:ext cx="4593177" cy="356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6542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1691" y="1055557"/>
            <a:ext cx="5970309" cy="509835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96100" y="1262702"/>
            <a:ext cx="5150703" cy="4563681"/>
            <a:chOff x="7807169" y="1384557"/>
            <a:chExt cx="4123839" cy="3290947"/>
          </a:xfrm>
        </p:grpSpPr>
        <p:sp>
          <p:nvSpPr>
            <p:cNvPr id="72" name="ZoneTexte 13"/>
            <p:cNvSpPr txBox="1"/>
            <p:nvPr/>
          </p:nvSpPr>
          <p:spPr>
            <a:xfrm>
              <a:off x="7807169" y="1384557"/>
              <a:ext cx="2695330" cy="55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latin typeface="+mj-lt"/>
                  <a:cs typeface="Aharoni" panose="02010803020104030203" pitchFamily="2" charset="-79"/>
                </a:rPr>
                <a:t>SOMMAIRE</a:t>
              </a:r>
              <a:endParaRPr lang="fr-FR" sz="3600" b="1" dirty="0">
                <a:solidFill>
                  <a:schemeClr val="bg1"/>
                </a:solidFill>
                <a:latin typeface="+mj-lt"/>
                <a:cs typeface="Aharoni" panose="02010803020104030203" pitchFamily="2" charset="-79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863732" y="2190132"/>
              <a:ext cx="1808263" cy="383245"/>
              <a:chOff x="6096000" y="2586695"/>
              <a:chExt cx="1808263" cy="383245"/>
            </a:xfrm>
          </p:grpSpPr>
          <p:sp>
            <p:nvSpPr>
              <p:cNvPr id="21" name="Freeform 56"/>
              <p:cNvSpPr>
                <a:spLocks noChangeAspect="1"/>
              </p:cNvSpPr>
              <p:nvPr/>
            </p:nvSpPr>
            <p:spPr bwMode="auto">
              <a:xfrm>
                <a:off x="6096000" y="2588481"/>
                <a:ext cx="425303" cy="365760"/>
              </a:xfrm>
              <a:custGeom>
                <a:avLst/>
                <a:gdLst>
                  <a:gd name="T0" fmla="*/ 101 w 400"/>
                  <a:gd name="T1" fmla="*/ 0 h 344"/>
                  <a:gd name="T2" fmla="*/ 301 w 400"/>
                  <a:gd name="T3" fmla="*/ 0 h 344"/>
                  <a:gd name="T4" fmla="*/ 400 w 400"/>
                  <a:gd name="T5" fmla="*/ 172 h 344"/>
                  <a:gd name="T6" fmla="*/ 301 w 400"/>
                  <a:gd name="T7" fmla="*/ 344 h 344"/>
                  <a:gd name="T8" fmla="*/ 101 w 400"/>
                  <a:gd name="T9" fmla="*/ 344 h 344"/>
                  <a:gd name="T10" fmla="*/ 0 w 400"/>
                  <a:gd name="T11" fmla="*/ 172 h 344"/>
                  <a:gd name="T12" fmla="*/ 101 w 400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44">
                    <a:moveTo>
                      <a:pt x="101" y="0"/>
                    </a:moveTo>
                    <a:lnTo>
                      <a:pt x="301" y="0"/>
                    </a:lnTo>
                    <a:lnTo>
                      <a:pt x="400" y="172"/>
                    </a:lnTo>
                    <a:lnTo>
                      <a:pt x="301" y="344"/>
                    </a:lnTo>
                    <a:lnTo>
                      <a:pt x="101" y="344"/>
                    </a:lnTo>
                    <a:lnTo>
                      <a:pt x="0" y="17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100968" y="2586695"/>
                <a:ext cx="415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763092" y="2637026"/>
                <a:ext cx="1141171" cy="33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1200" b="1" dirty="0">
                    <a:solidFill>
                      <a:srgbClr val="FEFEFE"/>
                    </a:solidFill>
                    <a:cs typeface="Aharoni" panose="02010803020104030203" pitchFamily="2" charset="-79"/>
                  </a:rPr>
                  <a:t>WHERE TO GO?
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863732" y="3215320"/>
              <a:ext cx="3779852" cy="386229"/>
              <a:chOff x="6096000" y="2586695"/>
              <a:chExt cx="3779852" cy="386229"/>
            </a:xfrm>
          </p:grpSpPr>
          <p:sp>
            <p:nvSpPr>
              <p:cNvPr id="26" name="Freeform 56"/>
              <p:cNvSpPr>
                <a:spLocks noChangeAspect="1"/>
              </p:cNvSpPr>
              <p:nvPr/>
            </p:nvSpPr>
            <p:spPr bwMode="auto">
              <a:xfrm>
                <a:off x="6096000" y="2588481"/>
                <a:ext cx="425303" cy="365760"/>
              </a:xfrm>
              <a:custGeom>
                <a:avLst/>
                <a:gdLst>
                  <a:gd name="T0" fmla="*/ 101 w 400"/>
                  <a:gd name="T1" fmla="*/ 0 h 344"/>
                  <a:gd name="T2" fmla="*/ 301 w 400"/>
                  <a:gd name="T3" fmla="*/ 0 h 344"/>
                  <a:gd name="T4" fmla="*/ 400 w 400"/>
                  <a:gd name="T5" fmla="*/ 172 h 344"/>
                  <a:gd name="T6" fmla="*/ 301 w 400"/>
                  <a:gd name="T7" fmla="*/ 344 h 344"/>
                  <a:gd name="T8" fmla="*/ 101 w 400"/>
                  <a:gd name="T9" fmla="*/ 344 h 344"/>
                  <a:gd name="T10" fmla="*/ 0 w 400"/>
                  <a:gd name="T11" fmla="*/ 172 h 344"/>
                  <a:gd name="T12" fmla="*/ 101 w 400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44">
                    <a:moveTo>
                      <a:pt x="101" y="0"/>
                    </a:moveTo>
                    <a:lnTo>
                      <a:pt x="301" y="0"/>
                    </a:lnTo>
                    <a:lnTo>
                      <a:pt x="400" y="172"/>
                    </a:lnTo>
                    <a:lnTo>
                      <a:pt x="301" y="344"/>
                    </a:lnTo>
                    <a:lnTo>
                      <a:pt x="101" y="344"/>
                    </a:lnTo>
                    <a:lnTo>
                      <a:pt x="0" y="17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100968" y="2586695"/>
                <a:ext cx="415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170606" y="2640010"/>
                <a:ext cx="3705246" cy="33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1200" b="1" dirty="0">
                    <a:solidFill>
                      <a:srgbClr val="FEFEFE"/>
                    </a:solidFill>
                  </a:rPr>
                  <a:t>HOW DO I ACCESS THE LICENSE ORDER?
</a:t>
                </a:r>
                <a:endParaRPr lang="fr-FR" sz="1200" b="1" dirty="0">
                  <a:solidFill>
                    <a:srgbClr val="FEFEFE"/>
                  </a:solidFill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863732" y="2702726"/>
              <a:ext cx="4067276" cy="383245"/>
              <a:chOff x="6096000" y="2586695"/>
              <a:chExt cx="4067276" cy="383245"/>
            </a:xfrm>
          </p:grpSpPr>
          <p:sp>
            <p:nvSpPr>
              <p:cNvPr id="30" name="Freeform 56"/>
              <p:cNvSpPr>
                <a:spLocks noChangeAspect="1"/>
              </p:cNvSpPr>
              <p:nvPr/>
            </p:nvSpPr>
            <p:spPr bwMode="auto">
              <a:xfrm>
                <a:off x="6096000" y="2588481"/>
                <a:ext cx="425303" cy="365760"/>
              </a:xfrm>
              <a:custGeom>
                <a:avLst/>
                <a:gdLst>
                  <a:gd name="T0" fmla="*/ 101 w 400"/>
                  <a:gd name="T1" fmla="*/ 0 h 344"/>
                  <a:gd name="T2" fmla="*/ 301 w 400"/>
                  <a:gd name="T3" fmla="*/ 0 h 344"/>
                  <a:gd name="T4" fmla="*/ 400 w 400"/>
                  <a:gd name="T5" fmla="*/ 172 h 344"/>
                  <a:gd name="T6" fmla="*/ 301 w 400"/>
                  <a:gd name="T7" fmla="*/ 344 h 344"/>
                  <a:gd name="T8" fmla="*/ 101 w 400"/>
                  <a:gd name="T9" fmla="*/ 344 h 344"/>
                  <a:gd name="T10" fmla="*/ 0 w 400"/>
                  <a:gd name="T11" fmla="*/ 172 h 344"/>
                  <a:gd name="T12" fmla="*/ 101 w 400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44">
                    <a:moveTo>
                      <a:pt x="101" y="0"/>
                    </a:moveTo>
                    <a:lnTo>
                      <a:pt x="301" y="0"/>
                    </a:lnTo>
                    <a:lnTo>
                      <a:pt x="400" y="172"/>
                    </a:lnTo>
                    <a:lnTo>
                      <a:pt x="301" y="344"/>
                    </a:lnTo>
                    <a:lnTo>
                      <a:pt x="101" y="344"/>
                    </a:lnTo>
                    <a:lnTo>
                      <a:pt x="0" y="17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00968" y="2586695"/>
                <a:ext cx="415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789226" y="2637026"/>
                <a:ext cx="3374050" cy="33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1200" b="1" dirty="0">
                    <a:solidFill>
                      <a:srgbClr val="FDFDFD"/>
                    </a:solidFill>
                    <a:cs typeface="Aharoni" panose="02010803020104030203" pitchFamily="2" charset="-79"/>
                  </a:rPr>
                  <a:t>HOW DO I STOP THE INSTANCE SERVICE?
</a:t>
                </a:r>
                <a:endParaRPr lang="fr-FR" sz="1200" b="1" dirty="0">
                  <a:solidFill>
                    <a:srgbClr val="FDFDFD"/>
                  </a:solidFill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863732" y="3729700"/>
              <a:ext cx="3718336" cy="945804"/>
              <a:chOff x="6096000" y="2588481"/>
              <a:chExt cx="3718336" cy="945804"/>
            </a:xfrm>
          </p:grpSpPr>
          <p:sp>
            <p:nvSpPr>
              <p:cNvPr id="34" name="Freeform 56"/>
              <p:cNvSpPr>
                <a:spLocks noChangeAspect="1"/>
              </p:cNvSpPr>
              <p:nvPr/>
            </p:nvSpPr>
            <p:spPr bwMode="auto">
              <a:xfrm>
                <a:off x="6096000" y="2588481"/>
                <a:ext cx="425303" cy="365760"/>
              </a:xfrm>
              <a:custGeom>
                <a:avLst/>
                <a:gdLst>
                  <a:gd name="T0" fmla="*/ 101 w 400"/>
                  <a:gd name="T1" fmla="*/ 0 h 344"/>
                  <a:gd name="T2" fmla="*/ 301 w 400"/>
                  <a:gd name="T3" fmla="*/ 0 h 344"/>
                  <a:gd name="T4" fmla="*/ 400 w 400"/>
                  <a:gd name="T5" fmla="*/ 172 h 344"/>
                  <a:gd name="T6" fmla="*/ 301 w 400"/>
                  <a:gd name="T7" fmla="*/ 344 h 344"/>
                  <a:gd name="T8" fmla="*/ 101 w 400"/>
                  <a:gd name="T9" fmla="*/ 344 h 344"/>
                  <a:gd name="T10" fmla="*/ 0 w 400"/>
                  <a:gd name="T11" fmla="*/ 172 h 344"/>
                  <a:gd name="T12" fmla="*/ 101 w 400"/>
                  <a:gd name="T1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0" h="344">
                    <a:moveTo>
                      <a:pt x="101" y="0"/>
                    </a:moveTo>
                    <a:lnTo>
                      <a:pt x="301" y="0"/>
                    </a:lnTo>
                    <a:lnTo>
                      <a:pt x="400" y="172"/>
                    </a:lnTo>
                    <a:lnTo>
                      <a:pt x="301" y="344"/>
                    </a:lnTo>
                    <a:lnTo>
                      <a:pt x="101" y="344"/>
                    </a:lnTo>
                    <a:lnTo>
                      <a:pt x="0" y="17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688654" y="3201371"/>
                <a:ext cx="3125682" cy="33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cs typeface="Aharoni" panose="02010803020104030203" pitchFamily="2" charset="-79"/>
                  </a:rPr>
                  <a:t> HOW DO I RESTART THE INSTANCE?
</a:t>
                </a:r>
                <a:endParaRPr lang="fr-FR" sz="1200" b="1" dirty="0">
                  <a:solidFill>
                    <a:srgbClr val="FDFDFD"/>
                  </a:solidFill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6221691" y="1055557"/>
            <a:ext cx="443060" cy="5098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AA3A0C-AB73-4DC1-A6BA-B23AC2591E02}"/>
              </a:ext>
            </a:extLst>
          </p:cNvPr>
          <p:cNvSpPr txBox="1"/>
          <p:nvPr/>
        </p:nvSpPr>
        <p:spPr>
          <a:xfrm>
            <a:off x="7059930" y="4568733"/>
            <a:ext cx="2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Freeform 56">
            <a:extLst>
              <a:ext uri="{FF2B5EF4-FFF2-40B4-BE49-F238E27FC236}">
                <a16:creationId xmlns:a16="http://schemas.microsoft.com/office/drawing/2014/main" id="{19B041CA-83EC-4B02-A93C-66CABF1A6C15}"/>
              </a:ext>
            </a:extLst>
          </p:cNvPr>
          <p:cNvSpPr>
            <a:spLocks noChangeAspect="1"/>
          </p:cNvSpPr>
          <p:nvPr/>
        </p:nvSpPr>
        <p:spPr bwMode="auto">
          <a:xfrm>
            <a:off x="6966339" y="5245804"/>
            <a:ext cx="531249" cy="512155"/>
          </a:xfrm>
          <a:custGeom>
            <a:avLst/>
            <a:gdLst>
              <a:gd name="T0" fmla="*/ 101 w 400"/>
              <a:gd name="T1" fmla="*/ 0 h 344"/>
              <a:gd name="T2" fmla="*/ 301 w 400"/>
              <a:gd name="T3" fmla="*/ 0 h 344"/>
              <a:gd name="T4" fmla="*/ 400 w 400"/>
              <a:gd name="T5" fmla="*/ 172 h 344"/>
              <a:gd name="T6" fmla="*/ 301 w 400"/>
              <a:gd name="T7" fmla="*/ 344 h 344"/>
              <a:gd name="T8" fmla="*/ 101 w 400"/>
              <a:gd name="T9" fmla="*/ 344 h 344"/>
              <a:gd name="T10" fmla="*/ 0 w 400"/>
              <a:gd name="T11" fmla="*/ 172 h 344"/>
              <a:gd name="T12" fmla="*/ 101 w 400"/>
              <a:gd name="T13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344">
                <a:moveTo>
                  <a:pt x="101" y="0"/>
                </a:moveTo>
                <a:lnTo>
                  <a:pt x="301" y="0"/>
                </a:lnTo>
                <a:lnTo>
                  <a:pt x="400" y="172"/>
                </a:lnTo>
                <a:lnTo>
                  <a:pt x="301" y="344"/>
                </a:lnTo>
                <a:lnTo>
                  <a:pt x="101" y="344"/>
                </a:lnTo>
                <a:lnTo>
                  <a:pt x="0" y="172"/>
                </a:lnTo>
                <a:lnTo>
                  <a:pt x="101" y="0"/>
                </a:lnTo>
                <a:close/>
              </a:path>
            </a:pathLst>
          </a:custGeom>
          <a:solidFill>
            <a:srgbClr val="6666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DD7371-2CD3-4F80-AD81-6B1240E00BEA}"/>
              </a:ext>
            </a:extLst>
          </p:cNvPr>
          <p:cNvSpPr/>
          <p:nvPr/>
        </p:nvSpPr>
        <p:spPr>
          <a:xfrm>
            <a:off x="7706977" y="4614899"/>
            <a:ext cx="3720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 b="1" dirty="0">
                <a:solidFill>
                  <a:schemeClr val="bg1"/>
                </a:solidFill>
                <a:cs typeface="Aharoni" panose="02010803020104030203" pitchFamily="2" charset="-79"/>
              </a:rPr>
              <a:t>   </a:t>
            </a:r>
            <a:r>
              <a:rPr lang="en-US" sz="1200" b="1" dirty="0">
                <a:solidFill>
                  <a:srgbClr val="FDFDFD"/>
                </a:solidFill>
                <a:cs typeface="Aharoni" panose="02010803020104030203" pitchFamily="2" charset="-79"/>
              </a:rPr>
              <a:t>HOW DO I ASSIGN THE INSTANCES?</a:t>
            </a:r>
            <a:endParaRPr lang="fr-FR" sz="1200" b="1" dirty="0">
              <a:solidFill>
                <a:srgbClr val="FDFDFD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709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2877" y="3152774"/>
            <a:ext cx="4533677" cy="133462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instance is in service (recognizable by its 2 circular green arrows) 
</a:t>
            </a:r>
            <a:endParaRPr lang="fr-FR" dirty="0"/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en-US" sz="3000" dirty="0"/>
              <a:t>GO TO GTADMIN 
</a:t>
            </a:r>
          </a:p>
        </p:txBody>
      </p:sp>
      <p:pic>
        <p:nvPicPr>
          <p:cNvPr id="140" name="Image 4">
            <a:extLst>
              <a:ext uri="{FF2B5EF4-FFF2-40B4-BE49-F238E27FC236}">
                <a16:creationId xmlns:a16="http://schemas.microsoft.com/office/drawing/2014/main" id="{CDAC61DB-03E9-470B-A1C3-53F919ECD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83" y="1315958"/>
            <a:ext cx="1226440" cy="108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61DD0DDE-72A1-4E35-A7FC-5C37A33C4CB4}"/>
              </a:ext>
            </a:extLst>
          </p:cNvPr>
          <p:cNvSpPr/>
          <p:nvPr/>
        </p:nvSpPr>
        <p:spPr>
          <a:xfrm flipV="1">
            <a:off x="1302878" y="3325810"/>
            <a:ext cx="4720952" cy="1334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302877" y="1386128"/>
            <a:ext cx="2204371" cy="82706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Open </a:t>
            </a:r>
            <a:r>
              <a:rPr lang="fr-FR" dirty="0" err="1"/>
              <a:t>GTAdmin</a:t>
            </a:r>
            <a:r>
              <a:rPr lang="fr-FR" dirty="0"/>
              <a:t>
</a:t>
            </a:r>
            <a:endParaRPr lang="fr-FR" sz="2000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>
            <a:off x="1186529" y="1244899"/>
            <a:ext cx="2204371" cy="844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èche : droite 20">
            <a:extLst>
              <a:ext uri="{FF2B5EF4-FFF2-40B4-BE49-F238E27FC236}">
                <a16:creationId xmlns:a16="http://schemas.microsoft.com/office/drawing/2014/main" id="{196B06A0-C1CC-4587-B575-2759EDF3D627}"/>
              </a:ext>
            </a:extLst>
          </p:cNvPr>
          <p:cNvSpPr/>
          <p:nvPr/>
        </p:nvSpPr>
        <p:spPr>
          <a:xfrm>
            <a:off x="6623808" y="3126049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D17F85AF-BFDF-4FA0-94EC-290C56A50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92" y="2751855"/>
            <a:ext cx="4524312" cy="396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7705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58740" y="4864880"/>
            <a:ext cx="6477000" cy="146999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   Arrows disappear to make way for a panel
   red</a:t>
            </a:r>
          </a:p>
          <a:p>
            <a:r>
              <a:rPr lang="en-US" dirty="0"/>
              <a:t>
   The instance is then stopped
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en-US" sz="3000" dirty="0"/>
              <a:t>IN GTADMIN STOP THE INSTANCE SERVICE 
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1DD0DDE-72A1-4E35-A7FC-5C37A33C4CB4}"/>
              </a:ext>
            </a:extLst>
          </p:cNvPr>
          <p:cNvSpPr/>
          <p:nvPr/>
        </p:nvSpPr>
        <p:spPr>
          <a:xfrm flipV="1">
            <a:off x="5293736" y="4979008"/>
            <a:ext cx="6542099" cy="1563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4151302" y="1319107"/>
            <a:ext cx="2591852" cy="131710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Right-click
Stop the service </a:t>
            </a:r>
          </a:p>
          <a:p>
            <a:r>
              <a:rPr lang="en-US" dirty="0"/>
              <a:t>      on the instance </a:t>
            </a:r>
            <a:r>
              <a:rPr lang="fr-FR" dirty="0"/>
              <a:t>                              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3698239" y="1171997"/>
            <a:ext cx="2885441" cy="1317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 : droite 20">
            <a:extLst>
              <a:ext uri="{FF2B5EF4-FFF2-40B4-BE49-F238E27FC236}">
                <a16:creationId xmlns:a16="http://schemas.microsoft.com/office/drawing/2014/main" id="{C249F892-5789-446C-90A8-BE4F921F0386}"/>
              </a:ext>
            </a:extLst>
          </p:cNvPr>
          <p:cNvSpPr/>
          <p:nvPr/>
        </p:nvSpPr>
        <p:spPr>
          <a:xfrm>
            <a:off x="7311379" y="1415008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0">
            <a:extLst>
              <a:ext uri="{FF2B5EF4-FFF2-40B4-BE49-F238E27FC236}">
                <a16:creationId xmlns:a16="http://schemas.microsoft.com/office/drawing/2014/main" id="{0F1D7BDB-DAE9-473F-89EE-8C61AB4A05B3}"/>
              </a:ext>
            </a:extLst>
          </p:cNvPr>
          <p:cNvSpPr/>
          <p:nvPr/>
        </p:nvSpPr>
        <p:spPr>
          <a:xfrm>
            <a:off x="528534" y="3515399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13EA10B-AF2C-44C1-ABD1-D0682D4F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26" y="1090223"/>
            <a:ext cx="4078209" cy="356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6" name="Picture 5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80978FDD-3C75-4F0E-B5D1-87CF65E8B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1" y="3197008"/>
            <a:ext cx="4073776" cy="356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3981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8173" y="4938597"/>
            <a:ext cx="3591754" cy="125403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A </a:t>
            </a:r>
            <a:r>
              <a:rPr lang="fr-FR" dirty="0" err="1"/>
              <a:t>window</a:t>
            </a:r>
            <a:r>
              <a:rPr lang="fr-FR" dirty="0"/>
              <a:t> </a:t>
            </a:r>
            <a:r>
              <a:rPr lang="fr-FR" dirty="0" err="1"/>
              <a:t>appears</a:t>
            </a:r>
            <a:r>
              <a:rPr lang="fr-FR" dirty="0"/>
              <a:t> 
</a:t>
            </a:r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en-US" sz="3000" dirty="0"/>
              <a:t>IN GTADMIN ACCESS THE LICENSE COMMAND
</a:t>
            </a:r>
            <a:endParaRPr lang="fr-FR" sz="3000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1DD0DDE-72A1-4E35-A7FC-5C37A33C4CB4}"/>
              </a:ext>
            </a:extLst>
          </p:cNvPr>
          <p:cNvSpPr/>
          <p:nvPr/>
        </p:nvSpPr>
        <p:spPr>
          <a:xfrm flipV="1">
            <a:off x="7340844" y="5160366"/>
            <a:ext cx="3811312" cy="1280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3870133" y="1261460"/>
            <a:ext cx="2591852" cy="131710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click on "Install"
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3455933" y="1093014"/>
            <a:ext cx="2885441" cy="1317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 : droite 20">
            <a:extLst>
              <a:ext uri="{FF2B5EF4-FFF2-40B4-BE49-F238E27FC236}">
                <a16:creationId xmlns:a16="http://schemas.microsoft.com/office/drawing/2014/main" id="{C249F892-5789-446C-90A8-BE4F921F0386}"/>
              </a:ext>
            </a:extLst>
          </p:cNvPr>
          <p:cNvSpPr/>
          <p:nvPr/>
        </p:nvSpPr>
        <p:spPr>
          <a:xfrm>
            <a:off x="7050147" y="1351260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0">
            <a:extLst>
              <a:ext uri="{FF2B5EF4-FFF2-40B4-BE49-F238E27FC236}">
                <a16:creationId xmlns:a16="http://schemas.microsoft.com/office/drawing/2014/main" id="{0F1D7BDB-DAE9-473F-89EE-8C61AB4A05B3}"/>
              </a:ext>
            </a:extLst>
          </p:cNvPr>
          <p:cNvSpPr/>
          <p:nvPr/>
        </p:nvSpPr>
        <p:spPr>
          <a:xfrm rot="10800000">
            <a:off x="5698942" y="4758990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7BD597-0A95-4F8A-9CB2-96F4FB07D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27" y="1039731"/>
            <a:ext cx="4078692" cy="356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2A9E2B-FBDD-4773-B7D3-95FF49FCF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48" y="3156597"/>
            <a:ext cx="4077570" cy="356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1703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en-US" sz="3000" dirty="0"/>
              <a:t>IN GTADMIN ACCESS THE LICENSE COMMAND
</a:t>
            </a:r>
            <a:endParaRPr lang="fr-FR" sz="30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611660" y="1090223"/>
            <a:ext cx="10013111" cy="359553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  <a:p>
            <a:endParaRPr lang="fr-FR" dirty="0"/>
          </a:p>
          <a:p>
            <a:r>
              <a:rPr lang="en-US" dirty="0"/>
              <a:t>Support has sent you an installation key</a:t>
            </a:r>
          </a:p>
          <a:p>
            <a:r>
              <a:rPr lang="en-US" dirty="0"/>
              <a:t>
In our demonstration 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sz="2000" b="1" dirty="0"/>
              <a:t>CALAME-DEMONSTRATIONMB-28/09/2021-T- 01</a:t>
            </a:r>
          </a:p>
          <a:p>
            <a:endParaRPr lang="fr-FR" sz="2000" b="1" dirty="0"/>
          </a:p>
          <a:p>
            <a:r>
              <a:rPr lang="en-US" sz="1500" b="1" dirty="0"/>
              <a:t>Name of your company- instance- date of creation- type of key- number of the key
</a:t>
            </a:r>
            <a:endParaRPr lang="fr-FR" b="1" dirty="0"/>
          </a:p>
          <a:p>
            <a:r>
              <a:rPr lang="en-US" dirty="0"/>
              <a:t>Yours will be in this format:
</a:t>
            </a:r>
            <a:endParaRPr lang="fr-FR" b="1" dirty="0"/>
          </a:p>
          <a:p>
            <a:r>
              <a:rPr lang="fr-FR" sz="2000" b="1" dirty="0"/>
              <a:t>XXX-SERV1PROD1TEST1-28/09/2021-D-01</a:t>
            </a:r>
          </a:p>
          <a:p>
            <a:endParaRPr lang="fr-FR" sz="1600" b="1" dirty="0"/>
          </a:p>
          <a:p>
            <a:endParaRPr lang="fr-FR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1234440" y="1168009"/>
            <a:ext cx="9917715" cy="3595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èche : droite 20">
            <a:extLst>
              <a:ext uri="{FF2B5EF4-FFF2-40B4-BE49-F238E27FC236}">
                <a16:creationId xmlns:a16="http://schemas.microsoft.com/office/drawing/2014/main" id="{0F1D7BDB-DAE9-473F-89EE-8C61AB4A05B3}"/>
              </a:ext>
            </a:extLst>
          </p:cNvPr>
          <p:cNvSpPr/>
          <p:nvPr/>
        </p:nvSpPr>
        <p:spPr>
          <a:xfrm>
            <a:off x="7206652" y="5662476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101B257B-FC23-4D22-867F-2DDE3408B3AD}"/>
              </a:ext>
            </a:extLst>
          </p:cNvPr>
          <p:cNvSpPr/>
          <p:nvPr/>
        </p:nvSpPr>
        <p:spPr>
          <a:xfrm>
            <a:off x="2041044" y="2834640"/>
            <a:ext cx="149241" cy="193836"/>
          </a:xfrm>
          <a:prstGeom prst="upArrow">
            <a:avLst/>
          </a:prstGeom>
          <a:solidFill>
            <a:srgbClr val="666666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430C23-93F1-4F10-9519-C215D24ADDD8}"/>
              </a:ext>
            </a:extLst>
          </p:cNvPr>
          <p:cNvSpPr/>
          <p:nvPr/>
        </p:nvSpPr>
        <p:spPr>
          <a:xfrm>
            <a:off x="2785382" y="5080843"/>
            <a:ext cx="3591754" cy="125403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In the enter your window
 license key
</a:t>
            </a:r>
            <a:endParaRPr lang="fr-FR" sz="18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5FC2E9-20B8-47AB-AD47-0979C34561C9}"/>
              </a:ext>
            </a:extLst>
          </p:cNvPr>
          <p:cNvSpPr/>
          <p:nvPr/>
        </p:nvSpPr>
        <p:spPr>
          <a:xfrm flipV="1">
            <a:off x="2806904" y="5301022"/>
            <a:ext cx="3811312" cy="1280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8C3E0D85-B9BC-463B-95C1-F4D30D2B3824}"/>
              </a:ext>
            </a:extLst>
          </p:cNvPr>
          <p:cNvSpPr/>
          <p:nvPr/>
        </p:nvSpPr>
        <p:spPr>
          <a:xfrm>
            <a:off x="3920644" y="2834640"/>
            <a:ext cx="149241" cy="193836"/>
          </a:xfrm>
          <a:prstGeom prst="upArrow">
            <a:avLst/>
          </a:prstGeom>
          <a:solidFill>
            <a:srgbClr val="666666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EE80D-8BD0-449C-810B-A7274F24E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234" y="2821820"/>
            <a:ext cx="201185" cy="219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5CCF50-F019-488C-A195-AA31919F8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055" y="2821819"/>
            <a:ext cx="201185" cy="219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23E96-F555-4829-89E6-4F2B479DF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978" y="2823299"/>
            <a:ext cx="201185" cy="219475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AB5372-1DA3-45FA-A553-287ECDCA6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63" y="4925866"/>
            <a:ext cx="3345967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3273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8173" y="4938597"/>
            <a:ext cx="3591754" cy="125403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err="1"/>
              <a:t>Then</a:t>
            </a:r>
            <a:r>
              <a:rPr lang="fr-FR" dirty="0"/>
              <a:t> click on "Install"
</a:t>
            </a:r>
            <a:endParaRPr lang="fr-FR" b="1" dirty="0"/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en-US" sz="2800" dirty="0"/>
              <a:t>1. </a:t>
            </a:r>
            <a:r>
              <a:rPr lang="fr-FR" sz="2800" dirty="0"/>
              <a:t>AVEC LE BOUTON VALIDER</a:t>
            </a:r>
            <a:endParaRPr lang="fr-FR" sz="3000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1DD0DDE-72A1-4E35-A7FC-5C37A33C4CB4}"/>
              </a:ext>
            </a:extLst>
          </p:cNvPr>
          <p:cNvSpPr/>
          <p:nvPr/>
        </p:nvSpPr>
        <p:spPr>
          <a:xfrm flipV="1">
            <a:off x="7340844" y="5160366"/>
            <a:ext cx="3811312" cy="1280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3870133" y="1261460"/>
            <a:ext cx="2682038" cy="131918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Enter the new license key
Click on the "Validate" button 
</a:t>
            </a:r>
            <a:endParaRPr lang="fr-FR" b="1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3455933" y="1093014"/>
            <a:ext cx="2983583" cy="139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 : droite 20">
            <a:extLst>
              <a:ext uri="{FF2B5EF4-FFF2-40B4-BE49-F238E27FC236}">
                <a16:creationId xmlns:a16="http://schemas.microsoft.com/office/drawing/2014/main" id="{C249F892-5789-446C-90A8-BE4F921F0386}"/>
              </a:ext>
            </a:extLst>
          </p:cNvPr>
          <p:cNvSpPr/>
          <p:nvPr/>
        </p:nvSpPr>
        <p:spPr>
          <a:xfrm>
            <a:off x="6853716" y="2391427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0">
            <a:extLst>
              <a:ext uri="{FF2B5EF4-FFF2-40B4-BE49-F238E27FC236}">
                <a16:creationId xmlns:a16="http://schemas.microsoft.com/office/drawing/2014/main" id="{0F1D7BDB-DAE9-473F-89EE-8C61AB4A05B3}"/>
              </a:ext>
            </a:extLst>
          </p:cNvPr>
          <p:cNvSpPr/>
          <p:nvPr/>
        </p:nvSpPr>
        <p:spPr>
          <a:xfrm rot="10800000">
            <a:off x="5845396" y="4746643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 descr="Graphical user interface, Word&#10;&#10;Description automatically generated">
            <a:extLst>
              <a:ext uri="{FF2B5EF4-FFF2-40B4-BE49-F238E27FC236}">
                <a16:creationId xmlns:a16="http://schemas.microsoft.com/office/drawing/2014/main" id="{CD3FE716-76FC-4EE3-A39F-F7F02CEBC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844" y="1090223"/>
            <a:ext cx="4571623" cy="356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8" name="Picture 7" descr="Graphical user interface, Word&#10;&#10;Description automatically generated">
            <a:extLst>
              <a:ext uri="{FF2B5EF4-FFF2-40B4-BE49-F238E27FC236}">
                <a16:creationId xmlns:a16="http://schemas.microsoft.com/office/drawing/2014/main" id="{F347F011-0F69-4689-A8B4-1E71448C0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16" y="3059250"/>
            <a:ext cx="4565403" cy="356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3838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4431" y="3781042"/>
            <a:ext cx="11136384" cy="283311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text proposed in the text box starting with (----- BEGIN GTLIC DATA1 TO SEND ----- ) of the panel is to be sent in an email to the support (support@gathering-tools.com).
In return, the support sends you an email containing a new text starting with </a:t>
            </a:r>
            <a:r>
              <a:rPr lang="fr-FR" dirty="0"/>
              <a:t>(----- BEGIN GTLIC DATA2 RECV -----)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support return text is to be entered in the next panel of the configuration wizard.</a:t>
            </a:r>
            <a:r>
              <a:rPr lang="fr-FR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the "Validate" button 
Then continue the installation by clicking the Install button in the previous box requesting the license key</a:t>
            </a:r>
            <a:endParaRPr lang="fr-FR" dirty="0"/>
          </a:p>
          <a:p>
            <a:endParaRPr lang="fr-FR" dirty="0"/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en-US" sz="2800" dirty="0"/>
              <a:t>2. </a:t>
            </a:r>
            <a:r>
              <a:rPr lang="fr-FR" sz="2800" dirty="0"/>
              <a:t>SI UN BOUTON GÉNÉRER REMPLACE LE BOUTON VALIDER</a:t>
            </a:r>
            <a:endParaRPr lang="fr-FR" sz="3000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1DD0DDE-72A1-4E35-A7FC-5C37A33C4CB4}"/>
              </a:ext>
            </a:extLst>
          </p:cNvPr>
          <p:cNvSpPr/>
          <p:nvPr/>
        </p:nvSpPr>
        <p:spPr>
          <a:xfrm flipV="1">
            <a:off x="457200" y="3978767"/>
            <a:ext cx="11433615" cy="2736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728081" y="1285376"/>
            <a:ext cx="4941178" cy="2160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Close the dialog box with the message informing of the connection failure.
Enter the license key received from support 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the "Generate" button </a:t>
            </a:r>
            <a:endParaRPr lang="fr-FR" b="1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1728081" y="1090223"/>
            <a:ext cx="5129919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 : droite 20">
            <a:extLst>
              <a:ext uri="{FF2B5EF4-FFF2-40B4-BE49-F238E27FC236}">
                <a16:creationId xmlns:a16="http://schemas.microsoft.com/office/drawing/2014/main" id="{C249F892-5789-446C-90A8-BE4F921F0386}"/>
              </a:ext>
            </a:extLst>
          </p:cNvPr>
          <p:cNvSpPr/>
          <p:nvPr/>
        </p:nvSpPr>
        <p:spPr>
          <a:xfrm>
            <a:off x="6732023" y="2182959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0C200B-20C9-4EC5-9247-1D982262D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8" y="1219931"/>
            <a:ext cx="3972245" cy="216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0607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2509" y="4643754"/>
            <a:ext cx="6431279" cy="204054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This box allows you to associate the instances declared in </a:t>
            </a:r>
            <a:r>
              <a:rPr lang="en-US" dirty="0" err="1"/>
              <a:t>GTAdmin</a:t>
            </a:r>
            <a:r>
              <a:rPr lang="en-US" dirty="0"/>
              <a:t> with the instance numbers of the license key and to view the characteristics of each instance license (number of administrators, developers, automation licenses, managers and validators) 
</a:t>
            </a:r>
            <a:endParaRPr lang="fr-FR" dirty="0"/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1055616" y="523127"/>
            <a:ext cx="11136384" cy="567096"/>
          </a:xfrm>
        </p:spPr>
        <p:txBody>
          <a:bodyPr>
            <a:noAutofit/>
          </a:bodyPr>
          <a:lstStyle/>
          <a:p>
            <a:r>
              <a:rPr lang="fr-FR" sz="3000" dirty="0"/>
              <a:t>AFFECTER LES INSTANCES 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1DD0DDE-72A1-4E35-A7FC-5C37A33C4CB4}"/>
              </a:ext>
            </a:extLst>
          </p:cNvPr>
          <p:cNvSpPr/>
          <p:nvPr/>
        </p:nvSpPr>
        <p:spPr>
          <a:xfrm flipV="1">
            <a:off x="5482509" y="4521464"/>
            <a:ext cx="6573520" cy="1952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DBC055A-52B3-4652-A370-047BE3C5EDF2}"/>
              </a:ext>
            </a:extLst>
          </p:cNvPr>
          <p:cNvSpPr/>
          <p:nvPr/>
        </p:nvSpPr>
        <p:spPr>
          <a:xfrm>
            <a:off x="1315457" y="1304959"/>
            <a:ext cx="5640405" cy="1370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Once the license key is installed, go to the "License/Information..." menu 
</a:t>
            </a:r>
            <a:endParaRPr lang="fr-FR" b="1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5943B8-2E0D-4926-9132-CE78F682E721}"/>
              </a:ext>
            </a:extLst>
          </p:cNvPr>
          <p:cNvSpPr/>
          <p:nvPr/>
        </p:nvSpPr>
        <p:spPr>
          <a:xfrm flipV="1">
            <a:off x="1134910" y="1391288"/>
            <a:ext cx="5430362" cy="1499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èche : droite 20">
            <a:extLst>
              <a:ext uri="{FF2B5EF4-FFF2-40B4-BE49-F238E27FC236}">
                <a16:creationId xmlns:a16="http://schemas.microsoft.com/office/drawing/2014/main" id="{C249F892-5789-446C-90A8-BE4F921F0386}"/>
              </a:ext>
            </a:extLst>
          </p:cNvPr>
          <p:cNvSpPr/>
          <p:nvPr/>
        </p:nvSpPr>
        <p:spPr>
          <a:xfrm>
            <a:off x="7116099" y="1304959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20">
            <a:extLst>
              <a:ext uri="{FF2B5EF4-FFF2-40B4-BE49-F238E27FC236}">
                <a16:creationId xmlns:a16="http://schemas.microsoft.com/office/drawing/2014/main" id="{E0111DA2-9CAB-4DCF-9AD2-29C2E0119A1D}"/>
              </a:ext>
            </a:extLst>
          </p:cNvPr>
          <p:cNvSpPr/>
          <p:nvPr/>
        </p:nvSpPr>
        <p:spPr>
          <a:xfrm rot="10800000">
            <a:off x="4972971" y="4959188"/>
            <a:ext cx="380730" cy="189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5273EF-B763-4CAF-BCFC-383D413A3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831" y="1018609"/>
            <a:ext cx="4471993" cy="3492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049DC1D-CC24-416D-9CFC-DCB62A36D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3" y="3120296"/>
            <a:ext cx="4587636" cy="3564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7773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ther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AFD0"/>
      </a:accent1>
      <a:accent2>
        <a:srgbClr val="16D094"/>
      </a:accent2>
      <a:accent3>
        <a:srgbClr val="D03716"/>
      </a:accent3>
      <a:accent4>
        <a:srgbClr val="AFD016"/>
      </a:accent4>
      <a:accent5>
        <a:srgbClr val="1652D0"/>
      </a:accent5>
      <a:accent6>
        <a:srgbClr val="9416D0"/>
      </a:accent6>
      <a:hlink>
        <a:srgbClr val="16AFD0"/>
      </a:hlink>
      <a:folHlink>
        <a:srgbClr val="16AFD0"/>
      </a:folHlink>
    </a:clrScheme>
    <a:fontScheme name="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C19EF626874F4D9675861F647CD9F0" ma:contentTypeVersion="11" ma:contentTypeDescription="Create a new document." ma:contentTypeScope="" ma:versionID="f17766a4c2255ff11c8c9b0a7e2c7707">
  <xsd:schema xmlns:xsd="http://www.w3.org/2001/XMLSchema" xmlns:xs="http://www.w3.org/2001/XMLSchema" xmlns:p="http://schemas.microsoft.com/office/2006/metadata/properties" xmlns:ns2="af0033c4-499a-49b7-8a58-d56b5dfa51b4" xmlns:ns3="ce610ce3-ba3e-4bb5-b4c1-231b8b89b67f" targetNamespace="http://schemas.microsoft.com/office/2006/metadata/properties" ma:root="true" ma:fieldsID="c23b4973f4f0c26d7c23f498a9637e65" ns2:_="" ns3:_="">
    <xsd:import namespace="af0033c4-499a-49b7-8a58-d56b5dfa51b4"/>
    <xsd:import namespace="ce610ce3-ba3e-4bb5-b4c1-231b8b89b6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033c4-499a-49b7-8a58-d56b5dfa51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10ce3-ba3e-4bb5-b4c1-231b8b89b6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0363EC-E7A1-4208-905A-45CE63B58211}">
  <ds:schemaRefs>
    <ds:schemaRef ds:uri="http://purl.org/dc/terms/"/>
    <ds:schemaRef ds:uri="http://schemas.openxmlformats.org/package/2006/metadata/core-properties"/>
    <ds:schemaRef ds:uri="http://purl.org/dc/dcmitype/"/>
    <ds:schemaRef ds:uri="ce610ce3-ba3e-4bb5-b4c1-231b8b89b67f"/>
    <ds:schemaRef ds:uri="af0033c4-499a-49b7-8a58-d56b5dfa51b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0EC968-D4E5-4E10-8A41-45545172B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0033c4-499a-49b7-8a58-d56b5dfa51b4"/>
    <ds:schemaRef ds:uri="ce610ce3-ba3e-4bb5-b4c1-231b8b89b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A2E6D3-C376-4BFF-ABE5-076A35EAB0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514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raleway</vt:lpstr>
      <vt:lpstr>Office Theme</vt:lpstr>
      <vt:lpstr>PowerPoint Presentation</vt:lpstr>
      <vt:lpstr>PowerPoint Presentation</vt:lpstr>
      <vt:lpstr>GO TO GTADMIN 
</vt:lpstr>
      <vt:lpstr>IN GTADMIN STOP THE INSTANCE SERVICE 
</vt:lpstr>
      <vt:lpstr>IN GTADMIN ACCESS THE LICENSE COMMAND
</vt:lpstr>
      <vt:lpstr>IN GTADMIN ACCESS THE LICENSE COMMAND
</vt:lpstr>
      <vt:lpstr>1. AVEC LE BOUTON VALIDER</vt:lpstr>
      <vt:lpstr>2. SI UN BOUTON GÉNÉRER REMPLACE LE BOUTON VALIDER</vt:lpstr>
      <vt:lpstr>AFFECTER LES INSTANCES </vt:lpstr>
      <vt:lpstr>AFFECTER LES INSTANCES </vt:lpstr>
      <vt:lpstr>AFFECTER LES INSTANCES </vt:lpstr>
      <vt:lpstr>DANS GTADMIN REDÉMARRER L'INSTANCE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Marika Bernard</cp:lastModifiedBy>
  <cp:revision>158</cp:revision>
  <dcterms:created xsi:type="dcterms:W3CDTF">2017-09-22T13:01:54Z</dcterms:created>
  <dcterms:modified xsi:type="dcterms:W3CDTF">2022-03-14T16:05:53Z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0x01010009C19EF626874F4D9675861F647CD9F0</vt:lpwstr>
  </property>
</Properties>
</file>