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4" r:id="rId7"/>
    <p:sldId id="281" r:id="rId8"/>
    <p:sldId id="297" r:id="rId9"/>
    <p:sldId id="298" r:id="rId10"/>
    <p:sldId id="299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54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pos="7296" userDrawn="1">
          <p15:clr>
            <a:srgbClr val="A4A3A4"/>
          </p15:clr>
        </p15:guide>
        <p15:guide id="8" orient="horz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666666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25956-DB45-4B41-9083-A6F57C43FECB}" v="9" dt="2022-09-06T15:34:32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6" y="221"/>
      </p:cViewPr>
      <p:guideLst>
        <p:guide orient="horz" pos="2136"/>
        <p:guide pos="3840"/>
        <p:guide pos="154"/>
        <p:guide orient="horz" pos="3960"/>
        <p:guide orient="horz" pos="432"/>
        <p:guide pos="7296"/>
        <p:guide orient="horz"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065141" y="534443"/>
            <a:ext cx="11136384" cy="56709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4226" y="1002976"/>
            <a:ext cx="11127774" cy="54372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370570" y="539873"/>
            <a:ext cx="11443196" cy="833435"/>
            <a:chOff x="1771650" y="1981200"/>
            <a:chExt cx="39757092" cy="2895601"/>
          </a:xfrm>
        </p:grpSpPr>
        <p:sp>
          <p:nvSpPr>
            <p:cNvPr id="35" name="Freeform 51"/>
            <p:cNvSpPr>
              <a:spLocks/>
            </p:cNvSpPr>
            <p:nvPr/>
          </p:nvSpPr>
          <p:spPr bwMode="auto">
            <a:xfrm>
              <a:off x="3502025" y="3416300"/>
              <a:ext cx="6907213" cy="25400"/>
            </a:xfrm>
            <a:custGeom>
              <a:avLst/>
              <a:gdLst>
                <a:gd name="T0" fmla="*/ 1 w 4351"/>
                <a:gd name="T1" fmla="*/ 0 h 16"/>
                <a:gd name="T2" fmla="*/ 5 w 4351"/>
                <a:gd name="T3" fmla="*/ 0 h 16"/>
                <a:gd name="T4" fmla="*/ 6 w 4351"/>
                <a:gd name="T5" fmla="*/ 0 h 16"/>
                <a:gd name="T6" fmla="*/ 6 w 4351"/>
                <a:gd name="T7" fmla="*/ 0 h 16"/>
                <a:gd name="T8" fmla="*/ 4345 w 4351"/>
                <a:gd name="T9" fmla="*/ 1 h 16"/>
                <a:gd name="T10" fmla="*/ 4348 w 4351"/>
                <a:gd name="T11" fmla="*/ 3 h 16"/>
                <a:gd name="T12" fmla="*/ 4351 w 4351"/>
                <a:gd name="T13" fmla="*/ 5 h 16"/>
                <a:gd name="T14" fmla="*/ 4351 w 4351"/>
                <a:gd name="T15" fmla="*/ 8 h 16"/>
                <a:gd name="T16" fmla="*/ 4351 w 4351"/>
                <a:gd name="T17" fmla="*/ 13 h 16"/>
                <a:gd name="T18" fmla="*/ 4348 w 4351"/>
                <a:gd name="T19" fmla="*/ 15 h 16"/>
                <a:gd name="T20" fmla="*/ 4345 w 4351"/>
                <a:gd name="T21" fmla="*/ 16 h 16"/>
                <a:gd name="T22" fmla="*/ 4345 w 4351"/>
                <a:gd name="T23" fmla="*/ 16 h 16"/>
                <a:gd name="T24" fmla="*/ 6 w 4351"/>
                <a:gd name="T25" fmla="*/ 6 h 16"/>
                <a:gd name="T26" fmla="*/ 5 w 4351"/>
                <a:gd name="T27" fmla="*/ 6 h 16"/>
                <a:gd name="T28" fmla="*/ 1 w 4351"/>
                <a:gd name="T29" fmla="*/ 6 h 16"/>
                <a:gd name="T30" fmla="*/ 1 w 4351"/>
                <a:gd name="T31" fmla="*/ 6 h 16"/>
                <a:gd name="T32" fmla="*/ 0 w 4351"/>
                <a:gd name="T33" fmla="*/ 5 h 16"/>
                <a:gd name="T34" fmla="*/ 0 w 4351"/>
                <a:gd name="T35" fmla="*/ 3 h 16"/>
                <a:gd name="T36" fmla="*/ 0 w 4351"/>
                <a:gd name="T37" fmla="*/ 1 h 16"/>
                <a:gd name="T38" fmla="*/ 1 w 4351"/>
                <a:gd name="T39" fmla="*/ 0 h 16"/>
                <a:gd name="T40" fmla="*/ 1 w 4351"/>
                <a:gd name="T4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51" h="16">
                  <a:moveTo>
                    <a:pt x="1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345" y="1"/>
                  </a:lnTo>
                  <a:lnTo>
                    <a:pt x="4348" y="3"/>
                  </a:lnTo>
                  <a:lnTo>
                    <a:pt x="4351" y="5"/>
                  </a:lnTo>
                  <a:lnTo>
                    <a:pt x="4351" y="8"/>
                  </a:lnTo>
                  <a:lnTo>
                    <a:pt x="4351" y="13"/>
                  </a:lnTo>
                  <a:lnTo>
                    <a:pt x="4348" y="15"/>
                  </a:lnTo>
                  <a:lnTo>
                    <a:pt x="4345" y="16"/>
                  </a:lnTo>
                  <a:lnTo>
                    <a:pt x="4345" y="16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E9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/>
            <p:cNvSpPr>
              <a:spLocks/>
            </p:cNvSpPr>
            <p:nvPr/>
          </p:nvSpPr>
          <p:spPr bwMode="auto">
            <a:xfrm>
              <a:off x="3857625" y="4294188"/>
              <a:ext cx="671513" cy="582613"/>
            </a:xfrm>
            <a:custGeom>
              <a:avLst/>
              <a:gdLst>
                <a:gd name="T0" fmla="*/ 106 w 423"/>
                <a:gd name="T1" fmla="*/ 0 h 367"/>
                <a:gd name="T2" fmla="*/ 317 w 423"/>
                <a:gd name="T3" fmla="*/ 0 h 367"/>
                <a:gd name="T4" fmla="*/ 423 w 423"/>
                <a:gd name="T5" fmla="*/ 184 h 367"/>
                <a:gd name="T6" fmla="*/ 317 w 423"/>
                <a:gd name="T7" fmla="*/ 367 h 367"/>
                <a:gd name="T8" fmla="*/ 106 w 423"/>
                <a:gd name="T9" fmla="*/ 367 h 367"/>
                <a:gd name="T10" fmla="*/ 0 w 423"/>
                <a:gd name="T11" fmla="*/ 184 h 367"/>
                <a:gd name="T12" fmla="*/ 106 w 42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367">
                  <a:moveTo>
                    <a:pt x="106" y="0"/>
                  </a:moveTo>
                  <a:lnTo>
                    <a:pt x="317" y="0"/>
                  </a:lnTo>
                  <a:lnTo>
                    <a:pt x="423" y="184"/>
                  </a:lnTo>
                  <a:lnTo>
                    <a:pt x="317" y="367"/>
                  </a:lnTo>
                  <a:lnTo>
                    <a:pt x="106" y="367"/>
                  </a:lnTo>
                  <a:lnTo>
                    <a:pt x="0" y="18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/>
            <p:cNvSpPr>
              <a:spLocks/>
            </p:cNvSpPr>
            <p:nvPr/>
          </p:nvSpPr>
          <p:spPr bwMode="auto">
            <a:xfrm>
              <a:off x="2935288" y="2919413"/>
              <a:ext cx="1155700" cy="1004888"/>
            </a:xfrm>
            <a:custGeom>
              <a:avLst/>
              <a:gdLst>
                <a:gd name="T0" fmla="*/ 182 w 728"/>
                <a:gd name="T1" fmla="*/ 0 h 633"/>
                <a:gd name="T2" fmla="*/ 546 w 728"/>
                <a:gd name="T3" fmla="*/ 0 h 633"/>
                <a:gd name="T4" fmla="*/ 728 w 728"/>
                <a:gd name="T5" fmla="*/ 318 h 633"/>
                <a:gd name="T6" fmla="*/ 546 w 728"/>
                <a:gd name="T7" fmla="*/ 633 h 633"/>
                <a:gd name="T8" fmla="*/ 182 w 728"/>
                <a:gd name="T9" fmla="*/ 633 h 633"/>
                <a:gd name="T10" fmla="*/ 0 w 728"/>
                <a:gd name="T11" fmla="*/ 318 h 633"/>
                <a:gd name="T12" fmla="*/ 182 w 728"/>
                <a:gd name="T13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633">
                  <a:moveTo>
                    <a:pt x="182" y="0"/>
                  </a:moveTo>
                  <a:lnTo>
                    <a:pt x="546" y="0"/>
                  </a:lnTo>
                  <a:lnTo>
                    <a:pt x="728" y="318"/>
                  </a:lnTo>
                  <a:lnTo>
                    <a:pt x="546" y="633"/>
                  </a:lnTo>
                  <a:lnTo>
                    <a:pt x="182" y="633"/>
                  </a:lnTo>
                  <a:lnTo>
                    <a:pt x="0" y="3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/>
            <p:cNvSpPr>
              <a:spLocks noEditPoints="1"/>
            </p:cNvSpPr>
            <p:nvPr/>
          </p:nvSpPr>
          <p:spPr bwMode="auto">
            <a:xfrm>
              <a:off x="2878138" y="2882900"/>
              <a:ext cx="1270000" cy="1092200"/>
            </a:xfrm>
            <a:custGeom>
              <a:avLst/>
              <a:gdLst>
                <a:gd name="T0" fmla="*/ 561 w 800"/>
                <a:gd name="T1" fmla="*/ 60 h 688"/>
                <a:gd name="T2" fmla="*/ 556 w 800"/>
                <a:gd name="T3" fmla="*/ 63 h 688"/>
                <a:gd name="T4" fmla="*/ 236 w 800"/>
                <a:gd name="T5" fmla="*/ 63 h 688"/>
                <a:gd name="T6" fmla="*/ 74 w 800"/>
                <a:gd name="T7" fmla="*/ 344 h 688"/>
                <a:gd name="T8" fmla="*/ 236 w 800"/>
                <a:gd name="T9" fmla="*/ 625 h 688"/>
                <a:gd name="T10" fmla="*/ 563 w 800"/>
                <a:gd name="T11" fmla="*/ 625 h 688"/>
                <a:gd name="T12" fmla="*/ 726 w 800"/>
                <a:gd name="T13" fmla="*/ 342 h 688"/>
                <a:gd name="T14" fmla="*/ 561 w 800"/>
                <a:gd name="T15" fmla="*/ 60 h 688"/>
                <a:gd name="T16" fmla="*/ 199 w 800"/>
                <a:gd name="T17" fmla="*/ 0 h 688"/>
                <a:gd name="T18" fmla="*/ 601 w 800"/>
                <a:gd name="T19" fmla="*/ 0 h 688"/>
                <a:gd name="T20" fmla="*/ 800 w 800"/>
                <a:gd name="T21" fmla="*/ 344 h 688"/>
                <a:gd name="T22" fmla="*/ 601 w 800"/>
                <a:gd name="T23" fmla="*/ 688 h 688"/>
                <a:gd name="T24" fmla="*/ 199 w 800"/>
                <a:gd name="T25" fmla="*/ 688 h 688"/>
                <a:gd name="T26" fmla="*/ 0 w 800"/>
                <a:gd name="T27" fmla="*/ 344 h 688"/>
                <a:gd name="T28" fmla="*/ 199 w 800"/>
                <a:gd name="T2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0" h="688">
                  <a:moveTo>
                    <a:pt x="561" y="60"/>
                  </a:moveTo>
                  <a:lnTo>
                    <a:pt x="556" y="63"/>
                  </a:lnTo>
                  <a:lnTo>
                    <a:pt x="236" y="63"/>
                  </a:lnTo>
                  <a:lnTo>
                    <a:pt x="74" y="344"/>
                  </a:lnTo>
                  <a:lnTo>
                    <a:pt x="236" y="625"/>
                  </a:lnTo>
                  <a:lnTo>
                    <a:pt x="563" y="625"/>
                  </a:lnTo>
                  <a:lnTo>
                    <a:pt x="726" y="342"/>
                  </a:lnTo>
                  <a:lnTo>
                    <a:pt x="561" y="60"/>
                  </a:lnTo>
                  <a:close/>
                  <a:moveTo>
                    <a:pt x="199" y="0"/>
                  </a:moveTo>
                  <a:lnTo>
                    <a:pt x="601" y="0"/>
                  </a:lnTo>
                  <a:lnTo>
                    <a:pt x="800" y="344"/>
                  </a:lnTo>
                  <a:lnTo>
                    <a:pt x="601" y="688"/>
                  </a:lnTo>
                  <a:lnTo>
                    <a:pt x="199" y="688"/>
                  </a:lnTo>
                  <a:lnTo>
                    <a:pt x="0" y="344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1771650" y="3086100"/>
              <a:ext cx="765175" cy="685800"/>
            </a:xfrm>
            <a:custGeom>
              <a:avLst/>
              <a:gdLst>
                <a:gd name="T0" fmla="*/ 121 w 482"/>
                <a:gd name="T1" fmla="*/ 0 h 432"/>
                <a:gd name="T2" fmla="*/ 362 w 482"/>
                <a:gd name="T3" fmla="*/ 0 h 432"/>
                <a:gd name="T4" fmla="*/ 482 w 482"/>
                <a:gd name="T5" fmla="*/ 216 h 432"/>
                <a:gd name="T6" fmla="*/ 362 w 482"/>
                <a:gd name="T7" fmla="*/ 432 h 432"/>
                <a:gd name="T8" fmla="*/ 121 w 482"/>
                <a:gd name="T9" fmla="*/ 432 h 432"/>
                <a:gd name="T10" fmla="*/ 0 w 482"/>
                <a:gd name="T11" fmla="*/ 216 h 432"/>
                <a:gd name="T12" fmla="*/ 121 w 482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432">
                  <a:moveTo>
                    <a:pt x="121" y="0"/>
                  </a:moveTo>
                  <a:lnTo>
                    <a:pt x="362" y="0"/>
                  </a:lnTo>
                  <a:lnTo>
                    <a:pt x="482" y="216"/>
                  </a:lnTo>
                  <a:lnTo>
                    <a:pt x="362" y="432"/>
                  </a:lnTo>
                  <a:lnTo>
                    <a:pt x="121" y="432"/>
                  </a:lnTo>
                  <a:lnTo>
                    <a:pt x="0" y="21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3878263" y="1981200"/>
              <a:ext cx="635000" cy="546100"/>
            </a:xfrm>
            <a:custGeom>
              <a:avLst/>
              <a:gdLst>
                <a:gd name="T0" fmla="*/ 101 w 400"/>
                <a:gd name="T1" fmla="*/ 0 h 344"/>
                <a:gd name="T2" fmla="*/ 301 w 400"/>
                <a:gd name="T3" fmla="*/ 0 h 344"/>
                <a:gd name="T4" fmla="*/ 400 w 400"/>
                <a:gd name="T5" fmla="*/ 172 h 344"/>
                <a:gd name="T6" fmla="*/ 301 w 400"/>
                <a:gd name="T7" fmla="*/ 344 h 344"/>
                <a:gd name="T8" fmla="*/ 101 w 400"/>
                <a:gd name="T9" fmla="*/ 344 h 344"/>
                <a:gd name="T10" fmla="*/ 0 w 400"/>
                <a:gd name="T11" fmla="*/ 172 h 344"/>
                <a:gd name="T12" fmla="*/ 101 w 40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344">
                  <a:moveTo>
                    <a:pt x="101" y="0"/>
                  </a:moveTo>
                  <a:lnTo>
                    <a:pt x="301" y="0"/>
                  </a:lnTo>
                  <a:lnTo>
                    <a:pt x="400" y="172"/>
                  </a:lnTo>
                  <a:lnTo>
                    <a:pt x="301" y="344"/>
                  </a:lnTo>
                  <a:lnTo>
                    <a:pt x="101" y="344"/>
                  </a:lnTo>
                  <a:lnTo>
                    <a:pt x="0" y="17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57"/>
            <p:cNvSpPr>
              <a:spLocks noChangeArrowheads="1"/>
            </p:cNvSpPr>
            <p:nvPr userDrawn="1"/>
          </p:nvSpPr>
          <p:spPr bwMode="auto">
            <a:xfrm>
              <a:off x="2135187" y="3416300"/>
              <a:ext cx="39393555" cy="25401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2825750" y="2266950"/>
              <a:ext cx="1377950" cy="2324100"/>
            </a:xfrm>
            <a:custGeom>
              <a:avLst/>
              <a:gdLst>
                <a:gd name="T0" fmla="*/ 13 w 868"/>
                <a:gd name="T1" fmla="*/ 0 h 1464"/>
                <a:gd name="T2" fmla="*/ 868 w 868"/>
                <a:gd name="T3" fmla="*/ 1457 h 1464"/>
                <a:gd name="T4" fmla="*/ 855 w 868"/>
                <a:gd name="T5" fmla="*/ 1464 h 1464"/>
                <a:gd name="T6" fmla="*/ 0 w 868"/>
                <a:gd name="T7" fmla="*/ 7 h 1464"/>
                <a:gd name="T8" fmla="*/ 13 w 868"/>
                <a:gd name="T9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64">
                  <a:moveTo>
                    <a:pt x="13" y="0"/>
                  </a:moveTo>
                  <a:lnTo>
                    <a:pt x="868" y="1457"/>
                  </a:lnTo>
                  <a:lnTo>
                    <a:pt x="855" y="1464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2938463" y="2246313"/>
              <a:ext cx="1268413" cy="2155825"/>
            </a:xfrm>
            <a:custGeom>
              <a:avLst/>
              <a:gdLst>
                <a:gd name="T0" fmla="*/ 785 w 799"/>
                <a:gd name="T1" fmla="*/ 0 h 1358"/>
                <a:gd name="T2" fmla="*/ 799 w 799"/>
                <a:gd name="T3" fmla="*/ 8 h 1358"/>
                <a:gd name="T4" fmla="*/ 13 w 799"/>
                <a:gd name="T5" fmla="*/ 1358 h 1358"/>
                <a:gd name="T6" fmla="*/ 0 w 799"/>
                <a:gd name="T7" fmla="*/ 1350 h 1358"/>
                <a:gd name="T8" fmla="*/ 785 w 799"/>
                <a:gd name="T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1358">
                  <a:moveTo>
                    <a:pt x="785" y="0"/>
                  </a:moveTo>
                  <a:lnTo>
                    <a:pt x="799" y="8"/>
                  </a:lnTo>
                  <a:lnTo>
                    <a:pt x="13" y="1358"/>
                  </a:lnTo>
                  <a:lnTo>
                    <a:pt x="0" y="135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2544763" y="2017713"/>
              <a:ext cx="582613" cy="509588"/>
            </a:xfrm>
            <a:custGeom>
              <a:avLst/>
              <a:gdLst>
                <a:gd name="T0" fmla="*/ 92 w 367"/>
                <a:gd name="T1" fmla="*/ 0 h 321"/>
                <a:gd name="T2" fmla="*/ 274 w 367"/>
                <a:gd name="T3" fmla="*/ 0 h 321"/>
                <a:gd name="T4" fmla="*/ 367 w 367"/>
                <a:gd name="T5" fmla="*/ 160 h 321"/>
                <a:gd name="T6" fmla="*/ 274 w 367"/>
                <a:gd name="T7" fmla="*/ 321 h 321"/>
                <a:gd name="T8" fmla="*/ 92 w 367"/>
                <a:gd name="T9" fmla="*/ 321 h 321"/>
                <a:gd name="T10" fmla="*/ 0 w 367"/>
                <a:gd name="T11" fmla="*/ 160 h 321"/>
                <a:gd name="T12" fmla="*/ 92 w 367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21">
                  <a:moveTo>
                    <a:pt x="92" y="0"/>
                  </a:moveTo>
                  <a:lnTo>
                    <a:pt x="274" y="0"/>
                  </a:lnTo>
                  <a:lnTo>
                    <a:pt x="367" y="160"/>
                  </a:lnTo>
                  <a:lnTo>
                    <a:pt x="274" y="321"/>
                  </a:lnTo>
                  <a:lnTo>
                    <a:pt x="92" y="321"/>
                  </a:lnTo>
                  <a:lnTo>
                    <a:pt x="0" y="16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2757488" y="4229100"/>
              <a:ext cx="382588" cy="330200"/>
            </a:xfrm>
            <a:custGeom>
              <a:avLst/>
              <a:gdLst>
                <a:gd name="T0" fmla="*/ 59 w 241"/>
                <a:gd name="T1" fmla="*/ 0 h 208"/>
                <a:gd name="T2" fmla="*/ 181 w 241"/>
                <a:gd name="T3" fmla="*/ 0 h 208"/>
                <a:gd name="T4" fmla="*/ 241 w 241"/>
                <a:gd name="T5" fmla="*/ 104 h 208"/>
                <a:gd name="T6" fmla="*/ 181 w 241"/>
                <a:gd name="T7" fmla="*/ 208 h 208"/>
                <a:gd name="T8" fmla="*/ 59 w 241"/>
                <a:gd name="T9" fmla="*/ 208 h 208"/>
                <a:gd name="T10" fmla="*/ 0 w 241"/>
                <a:gd name="T11" fmla="*/ 104 h 208"/>
                <a:gd name="T12" fmla="*/ 59 w 241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8">
                  <a:moveTo>
                    <a:pt x="59" y="0"/>
                  </a:moveTo>
                  <a:lnTo>
                    <a:pt x="181" y="0"/>
                  </a:lnTo>
                  <a:lnTo>
                    <a:pt x="241" y="104"/>
                  </a:lnTo>
                  <a:lnTo>
                    <a:pt x="181" y="208"/>
                  </a:lnTo>
                  <a:lnTo>
                    <a:pt x="59" y="208"/>
                  </a:lnTo>
                  <a:lnTo>
                    <a:pt x="0" y="10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940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pos="240" userDrawn="1">
          <p15:clr>
            <a:srgbClr val="FBAE40"/>
          </p15:clr>
        </p15:guide>
        <p15:guide id="5" pos="744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pos="74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7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065141" y="138514"/>
            <a:ext cx="11136384" cy="56709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4226" y="568763"/>
            <a:ext cx="11127774" cy="54372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370570" y="162798"/>
            <a:ext cx="11443196" cy="833435"/>
            <a:chOff x="1771650" y="1981200"/>
            <a:chExt cx="39757092" cy="2895601"/>
          </a:xfrm>
        </p:grpSpPr>
        <p:sp>
          <p:nvSpPr>
            <p:cNvPr id="35" name="Freeform 51"/>
            <p:cNvSpPr>
              <a:spLocks/>
            </p:cNvSpPr>
            <p:nvPr/>
          </p:nvSpPr>
          <p:spPr bwMode="auto">
            <a:xfrm>
              <a:off x="3502025" y="3416300"/>
              <a:ext cx="6907213" cy="25400"/>
            </a:xfrm>
            <a:custGeom>
              <a:avLst/>
              <a:gdLst>
                <a:gd name="T0" fmla="*/ 1 w 4351"/>
                <a:gd name="T1" fmla="*/ 0 h 16"/>
                <a:gd name="T2" fmla="*/ 5 w 4351"/>
                <a:gd name="T3" fmla="*/ 0 h 16"/>
                <a:gd name="T4" fmla="*/ 6 w 4351"/>
                <a:gd name="T5" fmla="*/ 0 h 16"/>
                <a:gd name="T6" fmla="*/ 6 w 4351"/>
                <a:gd name="T7" fmla="*/ 0 h 16"/>
                <a:gd name="T8" fmla="*/ 4345 w 4351"/>
                <a:gd name="T9" fmla="*/ 1 h 16"/>
                <a:gd name="T10" fmla="*/ 4348 w 4351"/>
                <a:gd name="T11" fmla="*/ 3 h 16"/>
                <a:gd name="T12" fmla="*/ 4351 w 4351"/>
                <a:gd name="T13" fmla="*/ 5 h 16"/>
                <a:gd name="T14" fmla="*/ 4351 w 4351"/>
                <a:gd name="T15" fmla="*/ 8 h 16"/>
                <a:gd name="T16" fmla="*/ 4351 w 4351"/>
                <a:gd name="T17" fmla="*/ 13 h 16"/>
                <a:gd name="T18" fmla="*/ 4348 w 4351"/>
                <a:gd name="T19" fmla="*/ 15 h 16"/>
                <a:gd name="T20" fmla="*/ 4345 w 4351"/>
                <a:gd name="T21" fmla="*/ 16 h 16"/>
                <a:gd name="T22" fmla="*/ 4345 w 4351"/>
                <a:gd name="T23" fmla="*/ 16 h 16"/>
                <a:gd name="T24" fmla="*/ 6 w 4351"/>
                <a:gd name="T25" fmla="*/ 6 h 16"/>
                <a:gd name="T26" fmla="*/ 5 w 4351"/>
                <a:gd name="T27" fmla="*/ 6 h 16"/>
                <a:gd name="T28" fmla="*/ 1 w 4351"/>
                <a:gd name="T29" fmla="*/ 6 h 16"/>
                <a:gd name="T30" fmla="*/ 1 w 4351"/>
                <a:gd name="T31" fmla="*/ 6 h 16"/>
                <a:gd name="T32" fmla="*/ 0 w 4351"/>
                <a:gd name="T33" fmla="*/ 5 h 16"/>
                <a:gd name="T34" fmla="*/ 0 w 4351"/>
                <a:gd name="T35" fmla="*/ 3 h 16"/>
                <a:gd name="T36" fmla="*/ 0 w 4351"/>
                <a:gd name="T37" fmla="*/ 1 h 16"/>
                <a:gd name="T38" fmla="*/ 1 w 4351"/>
                <a:gd name="T39" fmla="*/ 0 h 16"/>
                <a:gd name="T40" fmla="*/ 1 w 4351"/>
                <a:gd name="T4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51" h="16">
                  <a:moveTo>
                    <a:pt x="1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345" y="1"/>
                  </a:lnTo>
                  <a:lnTo>
                    <a:pt x="4348" y="3"/>
                  </a:lnTo>
                  <a:lnTo>
                    <a:pt x="4351" y="5"/>
                  </a:lnTo>
                  <a:lnTo>
                    <a:pt x="4351" y="8"/>
                  </a:lnTo>
                  <a:lnTo>
                    <a:pt x="4351" y="13"/>
                  </a:lnTo>
                  <a:lnTo>
                    <a:pt x="4348" y="15"/>
                  </a:lnTo>
                  <a:lnTo>
                    <a:pt x="4345" y="16"/>
                  </a:lnTo>
                  <a:lnTo>
                    <a:pt x="4345" y="16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E9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/>
            <p:cNvSpPr>
              <a:spLocks/>
            </p:cNvSpPr>
            <p:nvPr/>
          </p:nvSpPr>
          <p:spPr bwMode="auto">
            <a:xfrm>
              <a:off x="3857625" y="4294188"/>
              <a:ext cx="671513" cy="582613"/>
            </a:xfrm>
            <a:custGeom>
              <a:avLst/>
              <a:gdLst>
                <a:gd name="T0" fmla="*/ 106 w 423"/>
                <a:gd name="T1" fmla="*/ 0 h 367"/>
                <a:gd name="T2" fmla="*/ 317 w 423"/>
                <a:gd name="T3" fmla="*/ 0 h 367"/>
                <a:gd name="T4" fmla="*/ 423 w 423"/>
                <a:gd name="T5" fmla="*/ 184 h 367"/>
                <a:gd name="T6" fmla="*/ 317 w 423"/>
                <a:gd name="T7" fmla="*/ 367 h 367"/>
                <a:gd name="T8" fmla="*/ 106 w 423"/>
                <a:gd name="T9" fmla="*/ 367 h 367"/>
                <a:gd name="T10" fmla="*/ 0 w 423"/>
                <a:gd name="T11" fmla="*/ 184 h 367"/>
                <a:gd name="T12" fmla="*/ 106 w 42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367">
                  <a:moveTo>
                    <a:pt x="106" y="0"/>
                  </a:moveTo>
                  <a:lnTo>
                    <a:pt x="317" y="0"/>
                  </a:lnTo>
                  <a:lnTo>
                    <a:pt x="423" y="184"/>
                  </a:lnTo>
                  <a:lnTo>
                    <a:pt x="317" y="367"/>
                  </a:lnTo>
                  <a:lnTo>
                    <a:pt x="106" y="367"/>
                  </a:lnTo>
                  <a:lnTo>
                    <a:pt x="0" y="18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/>
            <p:cNvSpPr>
              <a:spLocks/>
            </p:cNvSpPr>
            <p:nvPr/>
          </p:nvSpPr>
          <p:spPr bwMode="auto">
            <a:xfrm>
              <a:off x="2935288" y="2919413"/>
              <a:ext cx="1155700" cy="1004888"/>
            </a:xfrm>
            <a:custGeom>
              <a:avLst/>
              <a:gdLst>
                <a:gd name="T0" fmla="*/ 182 w 728"/>
                <a:gd name="T1" fmla="*/ 0 h 633"/>
                <a:gd name="T2" fmla="*/ 546 w 728"/>
                <a:gd name="T3" fmla="*/ 0 h 633"/>
                <a:gd name="T4" fmla="*/ 728 w 728"/>
                <a:gd name="T5" fmla="*/ 318 h 633"/>
                <a:gd name="T6" fmla="*/ 546 w 728"/>
                <a:gd name="T7" fmla="*/ 633 h 633"/>
                <a:gd name="T8" fmla="*/ 182 w 728"/>
                <a:gd name="T9" fmla="*/ 633 h 633"/>
                <a:gd name="T10" fmla="*/ 0 w 728"/>
                <a:gd name="T11" fmla="*/ 318 h 633"/>
                <a:gd name="T12" fmla="*/ 182 w 728"/>
                <a:gd name="T13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633">
                  <a:moveTo>
                    <a:pt x="182" y="0"/>
                  </a:moveTo>
                  <a:lnTo>
                    <a:pt x="546" y="0"/>
                  </a:lnTo>
                  <a:lnTo>
                    <a:pt x="728" y="318"/>
                  </a:lnTo>
                  <a:lnTo>
                    <a:pt x="546" y="633"/>
                  </a:lnTo>
                  <a:lnTo>
                    <a:pt x="182" y="633"/>
                  </a:lnTo>
                  <a:lnTo>
                    <a:pt x="0" y="3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/>
            <p:cNvSpPr>
              <a:spLocks noEditPoints="1"/>
            </p:cNvSpPr>
            <p:nvPr/>
          </p:nvSpPr>
          <p:spPr bwMode="auto">
            <a:xfrm>
              <a:off x="2878138" y="2882900"/>
              <a:ext cx="1270000" cy="1092200"/>
            </a:xfrm>
            <a:custGeom>
              <a:avLst/>
              <a:gdLst>
                <a:gd name="T0" fmla="*/ 561 w 800"/>
                <a:gd name="T1" fmla="*/ 60 h 688"/>
                <a:gd name="T2" fmla="*/ 556 w 800"/>
                <a:gd name="T3" fmla="*/ 63 h 688"/>
                <a:gd name="T4" fmla="*/ 236 w 800"/>
                <a:gd name="T5" fmla="*/ 63 h 688"/>
                <a:gd name="T6" fmla="*/ 74 w 800"/>
                <a:gd name="T7" fmla="*/ 344 h 688"/>
                <a:gd name="T8" fmla="*/ 236 w 800"/>
                <a:gd name="T9" fmla="*/ 625 h 688"/>
                <a:gd name="T10" fmla="*/ 563 w 800"/>
                <a:gd name="T11" fmla="*/ 625 h 688"/>
                <a:gd name="T12" fmla="*/ 726 w 800"/>
                <a:gd name="T13" fmla="*/ 342 h 688"/>
                <a:gd name="T14" fmla="*/ 561 w 800"/>
                <a:gd name="T15" fmla="*/ 60 h 688"/>
                <a:gd name="T16" fmla="*/ 199 w 800"/>
                <a:gd name="T17" fmla="*/ 0 h 688"/>
                <a:gd name="T18" fmla="*/ 601 w 800"/>
                <a:gd name="T19" fmla="*/ 0 h 688"/>
                <a:gd name="T20" fmla="*/ 800 w 800"/>
                <a:gd name="T21" fmla="*/ 344 h 688"/>
                <a:gd name="T22" fmla="*/ 601 w 800"/>
                <a:gd name="T23" fmla="*/ 688 h 688"/>
                <a:gd name="T24" fmla="*/ 199 w 800"/>
                <a:gd name="T25" fmla="*/ 688 h 688"/>
                <a:gd name="T26" fmla="*/ 0 w 800"/>
                <a:gd name="T27" fmla="*/ 344 h 688"/>
                <a:gd name="T28" fmla="*/ 199 w 800"/>
                <a:gd name="T2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0" h="688">
                  <a:moveTo>
                    <a:pt x="561" y="60"/>
                  </a:moveTo>
                  <a:lnTo>
                    <a:pt x="556" y="63"/>
                  </a:lnTo>
                  <a:lnTo>
                    <a:pt x="236" y="63"/>
                  </a:lnTo>
                  <a:lnTo>
                    <a:pt x="74" y="344"/>
                  </a:lnTo>
                  <a:lnTo>
                    <a:pt x="236" y="625"/>
                  </a:lnTo>
                  <a:lnTo>
                    <a:pt x="563" y="625"/>
                  </a:lnTo>
                  <a:lnTo>
                    <a:pt x="726" y="342"/>
                  </a:lnTo>
                  <a:lnTo>
                    <a:pt x="561" y="60"/>
                  </a:lnTo>
                  <a:close/>
                  <a:moveTo>
                    <a:pt x="199" y="0"/>
                  </a:moveTo>
                  <a:lnTo>
                    <a:pt x="601" y="0"/>
                  </a:lnTo>
                  <a:lnTo>
                    <a:pt x="800" y="344"/>
                  </a:lnTo>
                  <a:lnTo>
                    <a:pt x="601" y="688"/>
                  </a:lnTo>
                  <a:lnTo>
                    <a:pt x="199" y="688"/>
                  </a:lnTo>
                  <a:lnTo>
                    <a:pt x="0" y="344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1771650" y="3086100"/>
              <a:ext cx="765175" cy="685800"/>
            </a:xfrm>
            <a:custGeom>
              <a:avLst/>
              <a:gdLst>
                <a:gd name="T0" fmla="*/ 121 w 482"/>
                <a:gd name="T1" fmla="*/ 0 h 432"/>
                <a:gd name="T2" fmla="*/ 362 w 482"/>
                <a:gd name="T3" fmla="*/ 0 h 432"/>
                <a:gd name="T4" fmla="*/ 482 w 482"/>
                <a:gd name="T5" fmla="*/ 216 h 432"/>
                <a:gd name="T6" fmla="*/ 362 w 482"/>
                <a:gd name="T7" fmla="*/ 432 h 432"/>
                <a:gd name="T8" fmla="*/ 121 w 482"/>
                <a:gd name="T9" fmla="*/ 432 h 432"/>
                <a:gd name="T10" fmla="*/ 0 w 482"/>
                <a:gd name="T11" fmla="*/ 216 h 432"/>
                <a:gd name="T12" fmla="*/ 121 w 482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432">
                  <a:moveTo>
                    <a:pt x="121" y="0"/>
                  </a:moveTo>
                  <a:lnTo>
                    <a:pt x="362" y="0"/>
                  </a:lnTo>
                  <a:lnTo>
                    <a:pt x="482" y="216"/>
                  </a:lnTo>
                  <a:lnTo>
                    <a:pt x="362" y="432"/>
                  </a:lnTo>
                  <a:lnTo>
                    <a:pt x="121" y="432"/>
                  </a:lnTo>
                  <a:lnTo>
                    <a:pt x="0" y="21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3878263" y="1981200"/>
              <a:ext cx="635000" cy="546100"/>
            </a:xfrm>
            <a:custGeom>
              <a:avLst/>
              <a:gdLst>
                <a:gd name="T0" fmla="*/ 101 w 400"/>
                <a:gd name="T1" fmla="*/ 0 h 344"/>
                <a:gd name="T2" fmla="*/ 301 w 400"/>
                <a:gd name="T3" fmla="*/ 0 h 344"/>
                <a:gd name="T4" fmla="*/ 400 w 400"/>
                <a:gd name="T5" fmla="*/ 172 h 344"/>
                <a:gd name="T6" fmla="*/ 301 w 400"/>
                <a:gd name="T7" fmla="*/ 344 h 344"/>
                <a:gd name="T8" fmla="*/ 101 w 400"/>
                <a:gd name="T9" fmla="*/ 344 h 344"/>
                <a:gd name="T10" fmla="*/ 0 w 400"/>
                <a:gd name="T11" fmla="*/ 172 h 344"/>
                <a:gd name="T12" fmla="*/ 101 w 40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344">
                  <a:moveTo>
                    <a:pt x="101" y="0"/>
                  </a:moveTo>
                  <a:lnTo>
                    <a:pt x="301" y="0"/>
                  </a:lnTo>
                  <a:lnTo>
                    <a:pt x="400" y="172"/>
                  </a:lnTo>
                  <a:lnTo>
                    <a:pt x="301" y="344"/>
                  </a:lnTo>
                  <a:lnTo>
                    <a:pt x="101" y="344"/>
                  </a:lnTo>
                  <a:lnTo>
                    <a:pt x="0" y="17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57"/>
            <p:cNvSpPr>
              <a:spLocks noChangeArrowheads="1"/>
            </p:cNvSpPr>
            <p:nvPr userDrawn="1"/>
          </p:nvSpPr>
          <p:spPr bwMode="auto">
            <a:xfrm>
              <a:off x="2135187" y="3416300"/>
              <a:ext cx="39393555" cy="25401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2825750" y="2266950"/>
              <a:ext cx="1377950" cy="2324100"/>
            </a:xfrm>
            <a:custGeom>
              <a:avLst/>
              <a:gdLst>
                <a:gd name="T0" fmla="*/ 13 w 868"/>
                <a:gd name="T1" fmla="*/ 0 h 1464"/>
                <a:gd name="T2" fmla="*/ 868 w 868"/>
                <a:gd name="T3" fmla="*/ 1457 h 1464"/>
                <a:gd name="T4" fmla="*/ 855 w 868"/>
                <a:gd name="T5" fmla="*/ 1464 h 1464"/>
                <a:gd name="T6" fmla="*/ 0 w 868"/>
                <a:gd name="T7" fmla="*/ 7 h 1464"/>
                <a:gd name="T8" fmla="*/ 13 w 868"/>
                <a:gd name="T9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64">
                  <a:moveTo>
                    <a:pt x="13" y="0"/>
                  </a:moveTo>
                  <a:lnTo>
                    <a:pt x="868" y="1457"/>
                  </a:lnTo>
                  <a:lnTo>
                    <a:pt x="855" y="1464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2938463" y="2246313"/>
              <a:ext cx="1268413" cy="2155825"/>
            </a:xfrm>
            <a:custGeom>
              <a:avLst/>
              <a:gdLst>
                <a:gd name="T0" fmla="*/ 785 w 799"/>
                <a:gd name="T1" fmla="*/ 0 h 1358"/>
                <a:gd name="T2" fmla="*/ 799 w 799"/>
                <a:gd name="T3" fmla="*/ 8 h 1358"/>
                <a:gd name="T4" fmla="*/ 13 w 799"/>
                <a:gd name="T5" fmla="*/ 1358 h 1358"/>
                <a:gd name="T6" fmla="*/ 0 w 799"/>
                <a:gd name="T7" fmla="*/ 1350 h 1358"/>
                <a:gd name="T8" fmla="*/ 785 w 799"/>
                <a:gd name="T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1358">
                  <a:moveTo>
                    <a:pt x="785" y="0"/>
                  </a:moveTo>
                  <a:lnTo>
                    <a:pt x="799" y="8"/>
                  </a:lnTo>
                  <a:lnTo>
                    <a:pt x="13" y="1358"/>
                  </a:lnTo>
                  <a:lnTo>
                    <a:pt x="0" y="135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2544763" y="2017713"/>
              <a:ext cx="582613" cy="509588"/>
            </a:xfrm>
            <a:custGeom>
              <a:avLst/>
              <a:gdLst>
                <a:gd name="T0" fmla="*/ 92 w 367"/>
                <a:gd name="T1" fmla="*/ 0 h 321"/>
                <a:gd name="T2" fmla="*/ 274 w 367"/>
                <a:gd name="T3" fmla="*/ 0 h 321"/>
                <a:gd name="T4" fmla="*/ 367 w 367"/>
                <a:gd name="T5" fmla="*/ 160 h 321"/>
                <a:gd name="T6" fmla="*/ 274 w 367"/>
                <a:gd name="T7" fmla="*/ 321 h 321"/>
                <a:gd name="T8" fmla="*/ 92 w 367"/>
                <a:gd name="T9" fmla="*/ 321 h 321"/>
                <a:gd name="T10" fmla="*/ 0 w 367"/>
                <a:gd name="T11" fmla="*/ 160 h 321"/>
                <a:gd name="T12" fmla="*/ 92 w 367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21">
                  <a:moveTo>
                    <a:pt x="92" y="0"/>
                  </a:moveTo>
                  <a:lnTo>
                    <a:pt x="274" y="0"/>
                  </a:lnTo>
                  <a:lnTo>
                    <a:pt x="367" y="160"/>
                  </a:lnTo>
                  <a:lnTo>
                    <a:pt x="274" y="321"/>
                  </a:lnTo>
                  <a:lnTo>
                    <a:pt x="92" y="321"/>
                  </a:lnTo>
                  <a:lnTo>
                    <a:pt x="0" y="16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2757488" y="4229100"/>
              <a:ext cx="382588" cy="330200"/>
            </a:xfrm>
            <a:custGeom>
              <a:avLst/>
              <a:gdLst>
                <a:gd name="T0" fmla="*/ 59 w 241"/>
                <a:gd name="T1" fmla="*/ 0 h 208"/>
                <a:gd name="T2" fmla="*/ 181 w 241"/>
                <a:gd name="T3" fmla="*/ 0 h 208"/>
                <a:gd name="T4" fmla="*/ 241 w 241"/>
                <a:gd name="T5" fmla="*/ 104 h 208"/>
                <a:gd name="T6" fmla="*/ 181 w 241"/>
                <a:gd name="T7" fmla="*/ 208 h 208"/>
                <a:gd name="T8" fmla="*/ 59 w 241"/>
                <a:gd name="T9" fmla="*/ 208 h 208"/>
                <a:gd name="T10" fmla="*/ 0 w 241"/>
                <a:gd name="T11" fmla="*/ 104 h 208"/>
                <a:gd name="T12" fmla="*/ 59 w 241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8">
                  <a:moveTo>
                    <a:pt x="59" y="0"/>
                  </a:moveTo>
                  <a:lnTo>
                    <a:pt x="181" y="0"/>
                  </a:lnTo>
                  <a:lnTo>
                    <a:pt x="241" y="104"/>
                  </a:lnTo>
                  <a:lnTo>
                    <a:pt x="181" y="208"/>
                  </a:lnTo>
                  <a:lnTo>
                    <a:pt x="59" y="208"/>
                  </a:lnTo>
                  <a:lnTo>
                    <a:pt x="0" y="10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156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pos="240">
          <p15:clr>
            <a:srgbClr val="FBAE40"/>
          </p15:clr>
        </p15:guide>
        <p15:guide id="5" pos="744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74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10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pos="240">
          <p15:clr>
            <a:srgbClr val="FBAE40"/>
          </p15:clr>
        </p15:guide>
        <p15:guide id="5" pos="744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7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F0AD-AC76-4C2C-A84A-3F01BFB0F8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0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870" t="-1269" r="-383" b="-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178216 w 12192000"/>
              <a:gd name="connsiteY1" fmla="*/ 0 h 6858000"/>
              <a:gd name="connsiteX2" fmla="*/ 3813573 w 12192000"/>
              <a:gd name="connsiteY2" fmla="*/ 631194 h 6858000"/>
              <a:gd name="connsiteX3" fmla="*/ 4170459 w 12192000"/>
              <a:gd name="connsiteY3" fmla="*/ 1248033 h 6858000"/>
              <a:gd name="connsiteX4" fmla="*/ 3974392 w 12192000"/>
              <a:gd name="connsiteY4" fmla="*/ 1582889 h 6858000"/>
              <a:gd name="connsiteX5" fmla="*/ 4022858 w 12192000"/>
              <a:gd name="connsiteY5" fmla="*/ 1622543 h 6858000"/>
              <a:gd name="connsiteX6" fmla="*/ 4223331 w 12192000"/>
              <a:gd name="connsiteY6" fmla="*/ 1281078 h 6858000"/>
              <a:gd name="connsiteX7" fmla="*/ 4943711 w 12192000"/>
              <a:gd name="connsiteY7" fmla="*/ 1281078 h 6858000"/>
              <a:gd name="connsiteX8" fmla="*/ 5320423 w 12192000"/>
              <a:gd name="connsiteY8" fmla="*/ 631194 h 6858000"/>
              <a:gd name="connsiteX9" fmla="*/ 4955781 w 12192000"/>
              <a:gd name="connsiteY9" fmla="*/ 0 h 6858000"/>
              <a:gd name="connsiteX10" fmla="*/ 12192000 w 12192000"/>
              <a:gd name="connsiteY10" fmla="*/ 0 h 6858000"/>
              <a:gd name="connsiteX11" fmla="*/ 12192000 w 12192000"/>
              <a:gd name="connsiteY11" fmla="*/ 6858000 h 6858000"/>
              <a:gd name="connsiteX12" fmla="*/ 4968963 w 12192000"/>
              <a:gd name="connsiteY12" fmla="*/ 6858000 h 6858000"/>
              <a:gd name="connsiteX13" fmla="*/ 5357874 w 12192000"/>
              <a:gd name="connsiteY13" fmla="*/ 6182747 h 6858000"/>
              <a:gd name="connsiteX14" fmla="*/ 4956929 w 12192000"/>
              <a:gd name="connsiteY14" fmla="*/ 5486600 h 6858000"/>
              <a:gd name="connsiteX15" fmla="*/ 4157241 w 12192000"/>
              <a:gd name="connsiteY15" fmla="*/ 5486600 h 6858000"/>
              <a:gd name="connsiteX16" fmla="*/ 4137414 w 12192000"/>
              <a:gd name="connsiteY16" fmla="*/ 5524051 h 6858000"/>
              <a:gd name="connsiteX17" fmla="*/ 3758498 w 12192000"/>
              <a:gd name="connsiteY17" fmla="*/ 6182747 h 6858000"/>
              <a:gd name="connsiteX18" fmla="*/ 4145273 w 12192000"/>
              <a:gd name="connsiteY18" fmla="*/ 6858000 h 6858000"/>
              <a:gd name="connsiteX19" fmla="*/ 0 w 12192000"/>
              <a:gd name="connsiteY19" fmla="*/ 6858000 h 6858000"/>
              <a:gd name="connsiteX20" fmla="*/ 0 w 12192000"/>
              <a:gd name="connsiteY20" fmla="*/ 4246313 h 6858000"/>
              <a:gd name="connsiteX21" fmla="*/ 158801 w 12192000"/>
              <a:gd name="connsiteY21" fmla="*/ 4246313 h 6858000"/>
              <a:gd name="connsiteX22" fmla="*/ 594994 w 12192000"/>
              <a:gd name="connsiteY22" fmla="*/ 3459843 h 6858000"/>
              <a:gd name="connsiteX23" fmla="*/ 1139134 w 12192000"/>
              <a:gd name="connsiteY23" fmla="*/ 3459843 h 6858000"/>
              <a:gd name="connsiteX24" fmla="*/ 1720725 w 12192000"/>
              <a:gd name="connsiteY24" fmla="*/ 3459843 h 6858000"/>
              <a:gd name="connsiteX25" fmla="*/ 2302316 w 12192000"/>
              <a:gd name="connsiteY25" fmla="*/ 4455597 h 6858000"/>
              <a:gd name="connsiteX26" fmla="*/ 2302316 w 12192000"/>
              <a:gd name="connsiteY26" fmla="*/ 4455598 h 6858000"/>
              <a:gd name="connsiteX27" fmla="*/ 2231821 w 12192000"/>
              <a:gd name="connsiteY27" fmla="*/ 4576762 h 6858000"/>
              <a:gd name="connsiteX28" fmla="*/ 2161325 w 12192000"/>
              <a:gd name="connsiteY28" fmla="*/ 4697927 h 6858000"/>
              <a:gd name="connsiteX29" fmla="*/ 2026942 w 12192000"/>
              <a:gd name="connsiteY29" fmla="*/ 4924835 h 6858000"/>
              <a:gd name="connsiteX30" fmla="*/ 2075408 w 12192000"/>
              <a:gd name="connsiteY30" fmla="*/ 4960083 h 6858000"/>
              <a:gd name="connsiteX31" fmla="*/ 2209791 w 12192000"/>
              <a:gd name="connsiteY31" fmla="*/ 4730972 h 6858000"/>
              <a:gd name="connsiteX32" fmla="*/ 2282490 w 12192000"/>
              <a:gd name="connsiteY32" fmla="*/ 4609807 h 6858000"/>
              <a:gd name="connsiteX33" fmla="*/ 2352986 w 12192000"/>
              <a:gd name="connsiteY33" fmla="*/ 4488642 h 6858000"/>
              <a:gd name="connsiteX34" fmla="*/ 3529386 w 12192000"/>
              <a:gd name="connsiteY34" fmla="*/ 4488642 h 6858000"/>
              <a:gd name="connsiteX35" fmla="*/ 3670378 w 12192000"/>
              <a:gd name="connsiteY35" fmla="*/ 4730972 h 6858000"/>
              <a:gd name="connsiteX36" fmla="*/ 3851024 w 12192000"/>
              <a:gd name="connsiteY36" fmla="*/ 5039391 h 6858000"/>
              <a:gd name="connsiteX37" fmla="*/ 4137414 w 12192000"/>
              <a:gd name="connsiteY37" fmla="*/ 5524050 h 6858000"/>
              <a:gd name="connsiteX38" fmla="*/ 4157241 w 12192000"/>
              <a:gd name="connsiteY38" fmla="*/ 5486599 h 6858000"/>
              <a:gd name="connsiteX39" fmla="*/ 4183677 w 12192000"/>
              <a:gd name="connsiteY39" fmla="*/ 5486599 h 6858000"/>
              <a:gd name="connsiteX40" fmla="*/ 3897287 w 12192000"/>
              <a:gd name="connsiteY40" fmla="*/ 4997534 h 6858000"/>
              <a:gd name="connsiteX41" fmla="*/ 3718844 w 12192000"/>
              <a:gd name="connsiteY41" fmla="*/ 4693521 h 6858000"/>
              <a:gd name="connsiteX42" fmla="*/ 3648348 w 12192000"/>
              <a:gd name="connsiteY42" fmla="*/ 4574559 h 6858000"/>
              <a:gd name="connsiteX43" fmla="*/ 3575649 w 12192000"/>
              <a:gd name="connsiteY43" fmla="*/ 4453394 h 6858000"/>
              <a:gd name="connsiteX44" fmla="*/ 4146225 w 12192000"/>
              <a:gd name="connsiteY44" fmla="*/ 3459843 h 6858000"/>
              <a:gd name="connsiteX45" fmla="*/ 4437021 w 12192000"/>
              <a:gd name="connsiteY45" fmla="*/ 3459843 h 6858000"/>
              <a:gd name="connsiteX46" fmla="*/ 4452442 w 12192000"/>
              <a:gd name="connsiteY46" fmla="*/ 3431204 h 6858000"/>
              <a:gd name="connsiteX47" fmla="*/ 4437021 w 12192000"/>
              <a:gd name="connsiteY47" fmla="*/ 3400362 h 6858000"/>
              <a:gd name="connsiteX48" fmla="*/ 4155037 w 12192000"/>
              <a:gd name="connsiteY48" fmla="*/ 3400362 h 6858000"/>
              <a:gd name="connsiteX49" fmla="*/ 3571243 w 12192000"/>
              <a:gd name="connsiteY49" fmla="*/ 2397998 h 6858000"/>
              <a:gd name="connsiteX50" fmla="*/ 3650551 w 12192000"/>
              <a:gd name="connsiteY50" fmla="*/ 2261412 h 6858000"/>
              <a:gd name="connsiteX51" fmla="*/ 3712235 w 12192000"/>
              <a:gd name="connsiteY51" fmla="*/ 2155668 h 6858000"/>
              <a:gd name="connsiteX52" fmla="*/ 4022857 w 12192000"/>
              <a:gd name="connsiteY52" fmla="*/ 1622543 h 6858000"/>
              <a:gd name="connsiteX53" fmla="*/ 3974391 w 12192000"/>
              <a:gd name="connsiteY53" fmla="*/ 1582889 h 6858000"/>
              <a:gd name="connsiteX54" fmla="*/ 3659363 w 12192000"/>
              <a:gd name="connsiteY54" fmla="*/ 2127029 h 6858000"/>
              <a:gd name="connsiteX55" fmla="*/ 3604288 w 12192000"/>
              <a:gd name="connsiteY55" fmla="*/ 2217352 h 6858000"/>
              <a:gd name="connsiteX56" fmla="*/ 3516168 w 12192000"/>
              <a:gd name="connsiteY56" fmla="*/ 2369359 h 6858000"/>
              <a:gd name="connsiteX57" fmla="*/ 2355189 w 12192000"/>
              <a:gd name="connsiteY57" fmla="*/ 2369359 h 6858000"/>
              <a:gd name="connsiteX58" fmla="*/ 2267069 w 12192000"/>
              <a:gd name="connsiteY58" fmla="*/ 2217352 h 6858000"/>
              <a:gd name="connsiteX59" fmla="*/ 2211994 w 12192000"/>
              <a:gd name="connsiteY59" fmla="*/ 2127030 h 6858000"/>
              <a:gd name="connsiteX60" fmla="*/ 1996100 w 12192000"/>
              <a:gd name="connsiteY60" fmla="*/ 1759129 h 6858000"/>
              <a:gd name="connsiteX61" fmla="*/ 1996101 w 12192000"/>
              <a:gd name="connsiteY61" fmla="*/ 1759128 h 6858000"/>
              <a:gd name="connsiteX62" fmla="*/ 1692087 w 12192000"/>
              <a:gd name="connsiteY62" fmla="*/ 1241424 h 6858000"/>
              <a:gd name="connsiteX63" fmla="*/ 2015927 w 12192000"/>
              <a:gd name="connsiteY63" fmla="*/ 675254 h 6858000"/>
              <a:gd name="connsiteX64" fmla="*/ 1672260 w 12192000"/>
              <a:gd name="connsiteY64" fmla="*/ 69430 h 6858000"/>
              <a:gd name="connsiteX65" fmla="*/ 980519 w 12192000"/>
              <a:gd name="connsiteY65" fmla="*/ 69430 h 6858000"/>
              <a:gd name="connsiteX66" fmla="*/ 636851 w 12192000"/>
              <a:gd name="connsiteY66" fmla="*/ 675254 h 6858000"/>
              <a:gd name="connsiteX67" fmla="*/ 980519 w 12192000"/>
              <a:gd name="connsiteY67" fmla="*/ 1281078 h 6858000"/>
              <a:gd name="connsiteX68" fmla="*/ 1645824 w 12192000"/>
              <a:gd name="connsiteY68" fmla="*/ 1281078 h 6858000"/>
              <a:gd name="connsiteX69" fmla="*/ 1954244 w 12192000"/>
              <a:gd name="connsiteY69" fmla="*/ 1805391 h 6858000"/>
              <a:gd name="connsiteX70" fmla="*/ 1954243 w 12192000"/>
              <a:gd name="connsiteY70" fmla="*/ 1805392 h 6858000"/>
              <a:gd name="connsiteX71" fmla="*/ 2163528 w 12192000"/>
              <a:gd name="connsiteY71" fmla="*/ 2160075 h 6858000"/>
              <a:gd name="connsiteX72" fmla="*/ 2225212 w 12192000"/>
              <a:gd name="connsiteY72" fmla="*/ 2265818 h 6858000"/>
              <a:gd name="connsiteX73" fmla="*/ 2302316 w 12192000"/>
              <a:gd name="connsiteY73" fmla="*/ 2400200 h 6858000"/>
              <a:gd name="connsiteX74" fmla="*/ 2302316 w 12192000"/>
              <a:gd name="connsiteY74" fmla="*/ 2400201 h 6858000"/>
              <a:gd name="connsiteX75" fmla="*/ 1720725 w 12192000"/>
              <a:gd name="connsiteY75" fmla="*/ 3400362 h 6858000"/>
              <a:gd name="connsiteX76" fmla="*/ 1139134 w 12192000"/>
              <a:gd name="connsiteY76" fmla="*/ 3400362 h 6858000"/>
              <a:gd name="connsiteX77" fmla="*/ 594994 w 12192000"/>
              <a:gd name="connsiteY77" fmla="*/ 3400362 h 6858000"/>
              <a:gd name="connsiteX78" fmla="*/ 158801 w 12192000"/>
              <a:gd name="connsiteY78" fmla="*/ 2611689 h 6858000"/>
              <a:gd name="connsiteX79" fmla="*/ 0 w 12192000"/>
              <a:gd name="connsiteY79" fmla="*/ 2611689 h 6858000"/>
              <a:gd name="connsiteX80" fmla="*/ 0 w 12192000"/>
              <a:gd name="connsiteY80" fmla="*/ 0 h 6858000"/>
              <a:gd name="connsiteX81" fmla="*/ 2026942 w 12192000"/>
              <a:gd name="connsiteY81" fmla="*/ 4924836 h 6858000"/>
              <a:gd name="connsiteX82" fmla="*/ 1791221 w 12192000"/>
              <a:gd name="connsiteY82" fmla="*/ 5336796 h 6858000"/>
              <a:gd name="connsiteX83" fmla="*/ 1368246 w 12192000"/>
              <a:gd name="connsiteY83" fmla="*/ 5336796 h 6858000"/>
              <a:gd name="connsiteX84" fmla="*/ 1139134 w 12192000"/>
              <a:gd name="connsiteY84" fmla="*/ 5728930 h 6858000"/>
              <a:gd name="connsiteX85" fmla="*/ 1368246 w 12192000"/>
              <a:gd name="connsiteY85" fmla="*/ 6123266 h 6858000"/>
              <a:gd name="connsiteX86" fmla="*/ 1824266 w 12192000"/>
              <a:gd name="connsiteY86" fmla="*/ 6123266 h 6858000"/>
              <a:gd name="connsiteX87" fmla="*/ 2051175 w 12192000"/>
              <a:gd name="connsiteY87" fmla="*/ 5728930 h 6858000"/>
              <a:gd name="connsiteX88" fmla="*/ 1839687 w 12192000"/>
              <a:gd name="connsiteY88" fmla="*/ 5367638 h 6858000"/>
              <a:gd name="connsiteX89" fmla="*/ 2075408 w 12192000"/>
              <a:gd name="connsiteY89" fmla="*/ 4960084 h 6858000"/>
              <a:gd name="connsiteX90" fmla="*/ 2026942 w 12192000"/>
              <a:gd name="connsiteY90" fmla="*/ 4924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178216" y="0"/>
                </a:lnTo>
                <a:lnTo>
                  <a:pt x="3813573" y="631194"/>
                </a:lnTo>
                <a:lnTo>
                  <a:pt x="4170459" y="1248033"/>
                </a:lnTo>
                <a:lnTo>
                  <a:pt x="3974392" y="1582889"/>
                </a:lnTo>
                <a:lnTo>
                  <a:pt x="4022858" y="1622543"/>
                </a:lnTo>
                <a:lnTo>
                  <a:pt x="4223331" y="1281078"/>
                </a:lnTo>
                <a:lnTo>
                  <a:pt x="4943711" y="1281078"/>
                </a:lnTo>
                <a:lnTo>
                  <a:pt x="5320423" y="631194"/>
                </a:lnTo>
                <a:lnTo>
                  <a:pt x="495578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4968963" y="6858000"/>
                </a:lnTo>
                <a:lnTo>
                  <a:pt x="5357874" y="6182747"/>
                </a:lnTo>
                <a:lnTo>
                  <a:pt x="4956929" y="5486600"/>
                </a:lnTo>
                <a:lnTo>
                  <a:pt x="4157241" y="5486600"/>
                </a:lnTo>
                <a:lnTo>
                  <a:pt x="4137414" y="5524051"/>
                </a:lnTo>
                <a:lnTo>
                  <a:pt x="3758498" y="6182747"/>
                </a:lnTo>
                <a:lnTo>
                  <a:pt x="4145273" y="6858000"/>
                </a:lnTo>
                <a:lnTo>
                  <a:pt x="0" y="6858000"/>
                </a:lnTo>
                <a:lnTo>
                  <a:pt x="0" y="4246313"/>
                </a:lnTo>
                <a:lnTo>
                  <a:pt x="158801" y="4246313"/>
                </a:lnTo>
                <a:lnTo>
                  <a:pt x="594994" y="3459843"/>
                </a:lnTo>
                <a:lnTo>
                  <a:pt x="1139134" y="3459843"/>
                </a:lnTo>
                <a:lnTo>
                  <a:pt x="1720725" y="3459843"/>
                </a:lnTo>
                <a:lnTo>
                  <a:pt x="2302316" y="4455597"/>
                </a:lnTo>
                <a:lnTo>
                  <a:pt x="2302316" y="4455598"/>
                </a:lnTo>
                <a:lnTo>
                  <a:pt x="2231821" y="4576762"/>
                </a:lnTo>
                <a:lnTo>
                  <a:pt x="2161325" y="4697927"/>
                </a:lnTo>
                <a:lnTo>
                  <a:pt x="2026942" y="4924835"/>
                </a:lnTo>
                <a:lnTo>
                  <a:pt x="2075408" y="4960083"/>
                </a:lnTo>
                <a:lnTo>
                  <a:pt x="2209791" y="4730972"/>
                </a:lnTo>
                <a:lnTo>
                  <a:pt x="2282490" y="4609807"/>
                </a:lnTo>
                <a:lnTo>
                  <a:pt x="2352986" y="4488642"/>
                </a:lnTo>
                <a:lnTo>
                  <a:pt x="3529386" y="4488642"/>
                </a:lnTo>
                <a:lnTo>
                  <a:pt x="3670378" y="4730972"/>
                </a:lnTo>
                <a:lnTo>
                  <a:pt x="3851024" y="5039391"/>
                </a:lnTo>
                <a:lnTo>
                  <a:pt x="4137414" y="5524050"/>
                </a:lnTo>
                <a:lnTo>
                  <a:pt x="4157241" y="5486599"/>
                </a:lnTo>
                <a:lnTo>
                  <a:pt x="4183677" y="5486599"/>
                </a:lnTo>
                <a:lnTo>
                  <a:pt x="3897287" y="4997534"/>
                </a:lnTo>
                <a:lnTo>
                  <a:pt x="3718844" y="4693521"/>
                </a:lnTo>
                <a:lnTo>
                  <a:pt x="3648348" y="4574559"/>
                </a:lnTo>
                <a:lnTo>
                  <a:pt x="3575649" y="4453394"/>
                </a:lnTo>
                <a:lnTo>
                  <a:pt x="4146225" y="3459843"/>
                </a:lnTo>
                <a:lnTo>
                  <a:pt x="4437021" y="3459843"/>
                </a:lnTo>
                <a:lnTo>
                  <a:pt x="4452442" y="3431204"/>
                </a:lnTo>
                <a:lnTo>
                  <a:pt x="4437021" y="3400362"/>
                </a:lnTo>
                <a:lnTo>
                  <a:pt x="4155037" y="3400362"/>
                </a:lnTo>
                <a:lnTo>
                  <a:pt x="3571243" y="2397998"/>
                </a:lnTo>
                <a:lnTo>
                  <a:pt x="3650551" y="2261412"/>
                </a:lnTo>
                <a:lnTo>
                  <a:pt x="3712235" y="2155668"/>
                </a:lnTo>
                <a:lnTo>
                  <a:pt x="4022857" y="1622543"/>
                </a:lnTo>
                <a:lnTo>
                  <a:pt x="3974391" y="1582889"/>
                </a:lnTo>
                <a:lnTo>
                  <a:pt x="3659363" y="2127029"/>
                </a:lnTo>
                <a:lnTo>
                  <a:pt x="3604288" y="2217352"/>
                </a:lnTo>
                <a:lnTo>
                  <a:pt x="3516168" y="2369359"/>
                </a:lnTo>
                <a:lnTo>
                  <a:pt x="2355189" y="2369359"/>
                </a:lnTo>
                <a:lnTo>
                  <a:pt x="2267069" y="2217352"/>
                </a:lnTo>
                <a:lnTo>
                  <a:pt x="2211994" y="2127030"/>
                </a:lnTo>
                <a:lnTo>
                  <a:pt x="1996100" y="1759129"/>
                </a:lnTo>
                <a:lnTo>
                  <a:pt x="1996101" y="1759128"/>
                </a:lnTo>
                <a:lnTo>
                  <a:pt x="1692087" y="1241424"/>
                </a:lnTo>
                <a:lnTo>
                  <a:pt x="2015927" y="675254"/>
                </a:lnTo>
                <a:lnTo>
                  <a:pt x="1672260" y="69430"/>
                </a:lnTo>
                <a:lnTo>
                  <a:pt x="980519" y="69430"/>
                </a:lnTo>
                <a:lnTo>
                  <a:pt x="636851" y="675254"/>
                </a:lnTo>
                <a:lnTo>
                  <a:pt x="980519" y="1281078"/>
                </a:lnTo>
                <a:lnTo>
                  <a:pt x="1645824" y="1281078"/>
                </a:lnTo>
                <a:lnTo>
                  <a:pt x="1954244" y="1805391"/>
                </a:lnTo>
                <a:lnTo>
                  <a:pt x="1954243" y="1805392"/>
                </a:lnTo>
                <a:lnTo>
                  <a:pt x="2163528" y="2160075"/>
                </a:lnTo>
                <a:lnTo>
                  <a:pt x="2225212" y="2265818"/>
                </a:lnTo>
                <a:lnTo>
                  <a:pt x="2302316" y="2400200"/>
                </a:lnTo>
                <a:lnTo>
                  <a:pt x="2302316" y="2400201"/>
                </a:lnTo>
                <a:lnTo>
                  <a:pt x="1720725" y="3400362"/>
                </a:lnTo>
                <a:lnTo>
                  <a:pt x="1139134" y="3400362"/>
                </a:lnTo>
                <a:lnTo>
                  <a:pt x="594994" y="3400362"/>
                </a:lnTo>
                <a:lnTo>
                  <a:pt x="158801" y="2611689"/>
                </a:lnTo>
                <a:lnTo>
                  <a:pt x="0" y="2611689"/>
                </a:lnTo>
                <a:lnTo>
                  <a:pt x="0" y="0"/>
                </a:lnTo>
                <a:close/>
                <a:moveTo>
                  <a:pt x="2026942" y="4924836"/>
                </a:moveTo>
                <a:lnTo>
                  <a:pt x="1791221" y="5336796"/>
                </a:lnTo>
                <a:lnTo>
                  <a:pt x="1368246" y="5336796"/>
                </a:lnTo>
                <a:lnTo>
                  <a:pt x="1139134" y="5728930"/>
                </a:lnTo>
                <a:lnTo>
                  <a:pt x="1368246" y="6123266"/>
                </a:lnTo>
                <a:lnTo>
                  <a:pt x="1824266" y="6123266"/>
                </a:lnTo>
                <a:lnTo>
                  <a:pt x="2051175" y="5728930"/>
                </a:lnTo>
                <a:lnTo>
                  <a:pt x="1839687" y="5367638"/>
                </a:lnTo>
                <a:lnTo>
                  <a:pt x="2075408" y="4960084"/>
                </a:lnTo>
                <a:lnTo>
                  <a:pt x="2026942" y="4924836"/>
                </a:lnTo>
                <a:close/>
              </a:path>
            </a:pathLst>
          </a:custGeom>
          <a:gradFill flip="none" rotWithShape="1">
            <a:gsLst>
              <a:gs pos="70000">
                <a:schemeClr val="bg1"/>
              </a:gs>
              <a:gs pos="28000">
                <a:srgbClr val="F7FDFE">
                  <a:alpha val="0"/>
                </a:srgbClr>
              </a:gs>
              <a:gs pos="5000">
                <a:srgbClr val="F4FCFE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3813573" y="0"/>
            <a:ext cx="1506850" cy="1622543"/>
          </a:xfrm>
          <a:custGeom>
            <a:avLst/>
            <a:gdLst>
              <a:gd name="connsiteX0" fmla="*/ 364643 w 1506850"/>
              <a:gd name="connsiteY0" fmla="*/ 0 h 1622543"/>
              <a:gd name="connsiteX1" fmla="*/ 1142208 w 1506850"/>
              <a:gd name="connsiteY1" fmla="*/ 0 h 1622543"/>
              <a:gd name="connsiteX2" fmla="*/ 1506850 w 1506850"/>
              <a:gd name="connsiteY2" fmla="*/ 631194 h 1622543"/>
              <a:gd name="connsiteX3" fmla="*/ 1130138 w 1506850"/>
              <a:gd name="connsiteY3" fmla="*/ 1281078 h 1622543"/>
              <a:gd name="connsiteX4" fmla="*/ 409758 w 1506850"/>
              <a:gd name="connsiteY4" fmla="*/ 1281078 h 1622543"/>
              <a:gd name="connsiteX5" fmla="*/ 209285 w 1506850"/>
              <a:gd name="connsiteY5" fmla="*/ 1622543 h 1622543"/>
              <a:gd name="connsiteX6" fmla="*/ 160819 w 1506850"/>
              <a:gd name="connsiteY6" fmla="*/ 1582889 h 1622543"/>
              <a:gd name="connsiteX7" fmla="*/ 356886 w 1506850"/>
              <a:gd name="connsiteY7" fmla="*/ 1248033 h 1622543"/>
              <a:gd name="connsiteX8" fmla="*/ 0 w 1506850"/>
              <a:gd name="connsiteY8" fmla="*/ 631194 h 1622543"/>
              <a:gd name="connsiteX9" fmla="*/ 364643 w 1506850"/>
              <a:gd name="connsiteY9" fmla="*/ 0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6850" h="1622543">
                <a:moveTo>
                  <a:pt x="364643" y="0"/>
                </a:moveTo>
                <a:lnTo>
                  <a:pt x="1142208" y="0"/>
                </a:lnTo>
                <a:lnTo>
                  <a:pt x="1506850" y="631194"/>
                </a:lnTo>
                <a:lnTo>
                  <a:pt x="1130138" y="1281078"/>
                </a:lnTo>
                <a:lnTo>
                  <a:pt x="409758" y="1281078"/>
                </a:lnTo>
                <a:lnTo>
                  <a:pt x="209285" y="1622543"/>
                </a:lnTo>
                <a:lnTo>
                  <a:pt x="160819" y="1582889"/>
                </a:lnTo>
                <a:lnTo>
                  <a:pt x="356886" y="1248033"/>
                </a:lnTo>
                <a:lnTo>
                  <a:pt x="0" y="631194"/>
                </a:lnTo>
                <a:lnTo>
                  <a:pt x="364643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0" y="1582889"/>
            <a:ext cx="4452442" cy="3941161"/>
          </a:xfrm>
          <a:custGeom>
            <a:avLst/>
            <a:gdLst>
              <a:gd name="connsiteX0" fmla="*/ 3974391 w 4452442"/>
              <a:gd name="connsiteY0" fmla="*/ 0 h 3941161"/>
              <a:gd name="connsiteX1" fmla="*/ 4022857 w 4452442"/>
              <a:gd name="connsiteY1" fmla="*/ 39654 h 3941161"/>
              <a:gd name="connsiteX2" fmla="*/ 3712235 w 4452442"/>
              <a:gd name="connsiteY2" fmla="*/ 572779 h 3941161"/>
              <a:gd name="connsiteX3" fmla="*/ 3650551 w 4452442"/>
              <a:gd name="connsiteY3" fmla="*/ 678523 h 3941161"/>
              <a:gd name="connsiteX4" fmla="*/ 3571243 w 4452442"/>
              <a:gd name="connsiteY4" fmla="*/ 815109 h 3941161"/>
              <a:gd name="connsiteX5" fmla="*/ 4155037 w 4452442"/>
              <a:gd name="connsiteY5" fmla="*/ 1817473 h 3941161"/>
              <a:gd name="connsiteX6" fmla="*/ 4437021 w 4452442"/>
              <a:gd name="connsiteY6" fmla="*/ 1817473 h 3941161"/>
              <a:gd name="connsiteX7" fmla="*/ 4452442 w 4452442"/>
              <a:gd name="connsiteY7" fmla="*/ 1848315 h 3941161"/>
              <a:gd name="connsiteX8" fmla="*/ 4437021 w 4452442"/>
              <a:gd name="connsiteY8" fmla="*/ 1876954 h 3941161"/>
              <a:gd name="connsiteX9" fmla="*/ 4146225 w 4452442"/>
              <a:gd name="connsiteY9" fmla="*/ 1876954 h 3941161"/>
              <a:gd name="connsiteX10" fmla="*/ 3575649 w 4452442"/>
              <a:gd name="connsiteY10" fmla="*/ 2870505 h 3941161"/>
              <a:gd name="connsiteX11" fmla="*/ 3648348 w 4452442"/>
              <a:gd name="connsiteY11" fmla="*/ 2991670 h 3941161"/>
              <a:gd name="connsiteX12" fmla="*/ 3718844 w 4452442"/>
              <a:gd name="connsiteY12" fmla="*/ 3110632 h 3941161"/>
              <a:gd name="connsiteX13" fmla="*/ 3897287 w 4452442"/>
              <a:gd name="connsiteY13" fmla="*/ 3414645 h 3941161"/>
              <a:gd name="connsiteX14" fmla="*/ 4183677 w 4452442"/>
              <a:gd name="connsiteY14" fmla="*/ 3903710 h 3941161"/>
              <a:gd name="connsiteX15" fmla="*/ 4157241 w 4452442"/>
              <a:gd name="connsiteY15" fmla="*/ 3903710 h 3941161"/>
              <a:gd name="connsiteX16" fmla="*/ 4137414 w 4452442"/>
              <a:gd name="connsiteY16" fmla="*/ 3941161 h 3941161"/>
              <a:gd name="connsiteX17" fmla="*/ 3851024 w 4452442"/>
              <a:gd name="connsiteY17" fmla="*/ 3456502 h 3941161"/>
              <a:gd name="connsiteX18" fmla="*/ 3670378 w 4452442"/>
              <a:gd name="connsiteY18" fmla="*/ 3148083 h 3941161"/>
              <a:gd name="connsiteX19" fmla="*/ 3529386 w 4452442"/>
              <a:gd name="connsiteY19" fmla="*/ 2905753 h 3941161"/>
              <a:gd name="connsiteX20" fmla="*/ 2352986 w 4452442"/>
              <a:gd name="connsiteY20" fmla="*/ 2905753 h 3941161"/>
              <a:gd name="connsiteX21" fmla="*/ 2282490 w 4452442"/>
              <a:gd name="connsiteY21" fmla="*/ 3026918 h 3941161"/>
              <a:gd name="connsiteX22" fmla="*/ 2209791 w 4452442"/>
              <a:gd name="connsiteY22" fmla="*/ 3148083 h 3941161"/>
              <a:gd name="connsiteX23" fmla="*/ 2075408 w 4452442"/>
              <a:gd name="connsiteY23" fmla="*/ 3377194 h 3941161"/>
              <a:gd name="connsiteX24" fmla="*/ 2026942 w 4452442"/>
              <a:gd name="connsiteY24" fmla="*/ 3341946 h 3941161"/>
              <a:gd name="connsiteX25" fmla="*/ 2161325 w 4452442"/>
              <a:gd name="connsiteY25" fmla="*/ 3115038 h 3941161"/>
              <a:gd name="connsiteX26" fmla="*/ 2231821 w 4452442"/>
              <a:gd name="connsiteY26" fmla="*/ 2993873 h 3941161"/>
              <a:gd name="connsiteX27" fmla="*/ 2302316 w 4452442"/>
              <a:gd name="connsiteY27" fmla="*/ 2872709 h 3941161"/>
              <a:gd name="connsiteX28" fmla="*/ 2322143 w 4452442"/>
              <a:gd name="connsiteY28" fmla="*/ 2905753 h 3941161"/>
              <a:gd name="connsiteX29" fmla="*/ 2322144 w 4452442"/>
              <a:gd name="connsiteY29" fmla="*/ 2905753 h 3941161"/>
              <a:gd name="connsiteX30" fmla="*/ 2302317 w 4452442"/>
              <a:gd name="connsiteY30" fmla="*/ 2872708 h 3941161"/>
              <a:gd name="connsiteX31" fmla="*/ 2302316 w 4452442"/>
              <a:gd name="connsiteY31" fmla="*/ 2872709 h 3941161"/>
              <a:gd name="connsiteX32" fmla="*/ 2302316 w 4452442"/>
              <a:gd name="connsiteY32" fmla="*/ 2872708 h 3941161"/>
              <a:gd name="connsiteX33" fmla="*/ 1720725 w 4452442"/>
              <a:gd name="connsiteY33" fmla="*/ 1876954 h 3941161"/>
              <a:gd name="connsiteX34" fmla="*/ 1139134 w 4452442"/>
              <a:gd name="connsiteY34" fmla="*/ 1876954 h 3941161"/>
              <a:gd name="connsiteX35" fmla="*/ 594994 w 4452442"/>
              <a:gd name="connsiteY35" fmla="*/ 1876954 h 3941161"/>
              <a:gd name="connsiteX36" fmla="*/ 158801 w 4452442"/>
              <a:gd name="connsiteY36" fmla="*/ 2663424 h 3941161"/>
              <a:gd name="connsiteX37" fmla="*/ 0 w 4452442"/>
              <a:gd name="connsiteY37" fmla="*/ 2663424 h 3941161"/>
              <a:gd name="connsiteX38" fmla="*/ 0 w 4452442"/>
              <a:gd name="connsiteY38" fmla="*/ 1028800 h 3941161"/>
              <a:gd name="connsiteX39" fmla="*/ 158801 w 4452442"/>
              <a:gd name="connsiteY39" fmla="*/ 1028800 h 3941161"/>
              <a:gd name="connsiteX40" fmla="*/ 594994 w 4452442"/>
              <a:gd name="connsiteY40" fmla="*/ 1817473 h 3941161"/>
              <a:gd name="connsiteX41" fmla="*/ 1139134 w 4452442"/>
              <a:gd name="connsiteY41" fmla="*/ 1817473 h 3941161"/>
              <a:gd name="connsiteX42" fmla="*/ 1720725 w 4452442"/>
              <a:gd name="connsiteY42" fmla="*/ 1817473 h 3941161"/>
              <a:gd name="connsiteX43" fmla="*/ 2302316 w 4452442"/>
              <a:gd name="connsiteY43" fmla="*/ 817312 h 3941161"/>
              <a:gd name="connsiteX44" fmla="*/ 2302316 w 4452442"/>
              <a:gd name="connsiteY44" fmla="*/ 817311 h 3941161"/>
              <a:gd name="connsiteX45" fmla="*/ 2302317 w 4452442"/>
              <a:gd name="connsiteY45" fmla="*/ 817312 h 3941161"/>
              <a:gd name="connsiteX46" fmla="*/ 2322144 w 4452442"/>
              <a:gd name="connsiteY46" fmla="*/ 786470 h 3941161"/>
              <a:gd name="connsiteX47" fmla="*/ 2322143 w 4452442"/>
              <a:gd name="connsiteY47" fmla="*/ 786470 h 3941161"/>
              <a:gd name="connsiteX48" fmla="*/ 2302316 w 4452442"/>
              <a:gd name="connsiteY48" fmla="*/ 817311 h 3941161"/>
              <a:gd name="connsiteX49" fmla="*/ 2225212 w 4452442"/>
              <a:gd name="connsiteY49" fmla="*/ 682929 h 3941161"/>
              <a:gd name="connsiteX50" fmla="*/ 2163528 w 4452442"/>
              <a:gd name="connsiteY50" fmla="*/ 577186 h 3941161"/>
              <a:gd name="connsiteX51" fmla="*/ 1954243 w 4452442"/>
              <a:gd name="connsiteY51" fmla="*/ 222503 h 3941161"/>
              <a:gd name="connsiteX52" fmla="*/ 1954244 w 4452442"/>
              <a:gd name="connsiteY52" fmla="*/ 222502 h 3941161"/>
              <a:gd name="connsiteX53" fmla="*/ 1954244 w 4452442"/>
              <a:gd name="connsiteY53" fmla="*/ 222502 h 3941161"/>
              <a:gd name="connsiteX54" fmla="*/ 1996100 w 4452442"/>
              <a:gd name="connsiteY54" fmla="*/ 176240 h 3941161"/>
              <a:gd name="connsiteX55" fmla="*/ 2211994 w 4452442"/>
              <a:gd name="connsiteY55" fmla="*/ 544141 h 3941161"/>
              <a:gd name="connsiteX56" fmla="*/ 2267069 w 4452442"/>
              <a:gd name="connsiteY56" fmla="*/ 634463 h 3941161"/>
              <a:gd name="connsiteX57" fmla="*/ 2355189 w 4452442"/>
              <a:gd name="connsiteY57" fmla="*/ 786470 h 3941161"/>
              <a:gd name="connsiteX58" fmla="*/ 3516168 w 4452442"/>
              <a:gd name="connsiteY58" fmla="*/ 786470 h 3941161"/>
              <a:gd name="connsiteX59" fmla="*/ 3604288 w 4452442"/>
              <a:gd name="connsiteY59" fmla="*/ 634463 h 3941161"/>
              <a:gd name="connsiteX60" fmla="*/ 3659363 w 4452442"/>
              <a:gd name="connsiteY60" fmla="*/ 544140 h 3941161"/>
              <a:gd name="connsiteX61" fmla="*/ 3974391 w 4452442"/>
              <a:gd name="connsiteY61" fmla="*/ 0 h 394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452442" h="3941161">
                <a:moveTo>
                  <a:pt x="3974391" y="0"/>
                </a:moveTo>
                <a:lnTo>
                  <a:pt x="4022857" y="39654"/>
                </a:lnTo>
                <a:lnTo>
                  <a:pt x="3712235" y="572779"/>
                </a:lnTo>
                <a:lnTo>
                  <a:pt x="3650551" y="678523"/>
                </a:lnTo>
                <a:lnTo>
                  <a:pt x="3571243" y="815109"/>
                </a:lnTo>
                <a:lnTo>
                  <a:pt x="4155037" y="1817473"/>
                </a:lnTo>
                <a:lnTo>
                  <a:pt x="4437021" y="1817473"/>
                </a:lnTo>
                <a:lnTo>
                  <a:pt x="4452442" y="1848315"/>
                </a:lnTo>
                <a:lnTo>
                  <a:pt x="4437021" y="1876954"/>
                </a:lnTo>
                <a:lnTo>
                  <a:pt x="4146225" y="1876954"/>
                </a:lnTo>
                <a:lnTo>
                  <a:pt x="3575649" y="2870505"/>
                </a:lnTo>
                <a:lnTo>
                  <a:pt x="3648348" y="2991670"/>
                </a:lnTo>
                <a:lnTo>
                  <a:pt x="3718844" y="3110632"/>
                </a:lnTo>
                <a:lnTo>
                  <a:pt x="3897287" y="3414645"/>
                </a:lnTo>
                <a:lnTo>
                  <a:pt x="4183677" y="3903710"/>
                </a:lnTo>
                <a:lnTo>
                  <a:pt x="4157241" y="3903710"/>
                </a:lnTo>
                <a:lnTo>
                  <a:pt x="4137414" y="3941161"/>
                </a:lnTo>
                <a:lnTo>
                  <a:pt x="3851024" y="3456502"/>
                </a:lnTo>
                <a:lnTo>
                  <a:pt x="3670378" y="3148083"/>
                </a:lnTo>
                <a:lnTo>
                  <a:pt x="3529386" y="2905753"/>
                </a:lnTo>
                <a:lnTo>
                  <a:pt x="2352986" y="2905753"/>
                </a:lnTo>
                <a:lnTo>
                  <a:pt x="2282490" y="3026918"/>
                </a:lnTo>
                <a:lnTo>
                  <a:pt x="2209791" y="3148083"/>
                </a:lnTo>
                <a:lnTo>
                  <a:pt x="2075408" y="3377194"/>
                </a:lnTo>
                <a:lnTo>
                  <a:pt x="2026942" y="3341946"/>
                </a:lnTo>
                <a:lnTo>
                  <a:pt x="2161325" y="3115038"/>
                </a:lnTo>
                <a:lnTo>
                  <a:pt x="2231821" y="2993873"/>
                </a:lnTo>
                <a:lnTo>
                  <a:pt x="2302316" y="2872709"/>
                </a:lnTo>
                <a:lnTo>
                  <a:pt x="2322143" y="2905753"/>
                </a:lnTo>
                <a:lnTo>
                  <a:pt x="2322144" y="2905753"/>
                </a:lnTo>
                <a:lnTo>
                  <a:pt x="2302317" y="2872708"/>
                </a:lnTo>
                <a:lnTo>
                  <a:pt x="2302316" y="2872709"/>
                </a:lnTo>
                <a:lnTo>
                  <a:pt x="2302316" y="2872708"/>
                </a:lnTo>
                <a:lnTo>
                  <a:pt x="1720725" y="1876954"/>
                </a:lnTo>
                <a:lnTo>
                  <a:pt x="1139134" y="1876954"/>
                </a:lnTo>
                <a:lnTo>
                  <a:pt x="594994" y="1876954"/>
                </a:lnTo>
                <a:lnTo>
                  <a:pt x="158801" y="2663424"/>
                </a:lnTo>
                <a:lnTo>
                  <a:pt x="0" y="2663424"/>
                </a:lnTo>
                <a:lnTo>
                  <a:pt x="0" y="1028800"/>
                </a:lnTo>
                <a:lnTo>
                  <a:pt x="158801" y="1028800"/>
                </a:lnTo>
                <a:lnTo>
                  <a:pt x="594994" y="1817473"/>
                </a:lnTo>
                <a:lnTo>
                  <a:pt x="1139134" y="1817473"/>
                </a:lnTo>
                <a:lnTo>
                  <a:pt x="1720725" y="1817473"/>
                </a:lnTo>
                <a:lnTo>
                  <a:pt x="2302316" y="817312"/>
                </a:lnTo>
                <a:lnTo>
                  <a:pt x="2302316" y="817311"/>
                </a:lnTo>
                <a:lnTo>
                  <a:pt x="2302317" y="817312"/>
                </a:lnTo>
                <a:lnTo>
                  <a:pt x="2322144" y="786470"/>
                </a:lnTo>
                <a:lnTo>
                  <a:pt x="2322143" y="786470"/>
                </a:lnTo>
                <a:lnTo>
                  <a:pt x="2302316" y="817311"/>
                </a:lnTo>
                <a:lnTo>
                  <a:pt x="2225212" y="682929"/>
                </a:lnTo>
                <a:lnTo>
                  <a:pt x="2163528" y="577186"/>
                </a:lnTo>
                <a:lnTo>
                  <a:pt x="1954243" y="222503"/>
                </a:lnTo>
                <a:lnTo>
                  <a:pt x="1954244" y="222502"/>
                </a:lnTo>
                <a:lnTo>
                  <a:pt x="1954244" y="222502"/>
                </a:lnTo>
                <a:lnTo>
                  <a:pt x="1996100" y="176240"/>
                </a:lnTo>
                <a:lnTo>
                  <a:pt x="2211994" y="544141"/>
                </a:lnTo>
                <a:lnTo>
                  <a:pt x="2267069" y="634463"/>
                </a:lnTo>
                <a:lnTo>
                  <a:pt x="2355189" y="786470"/>
                </a:lnTo>
                <a:lnTo>
                  <a:pt x="3516168" y="786470"/>
                </a:lnTo>
                <a:lnTo>
                  <a:pt x="3604288" y="634463"/>
                </a:lnTo>
                <a:lnTo>
                  <a:pt x="3659363" y="544140"/>
                </a:lnTo>
                <a:lnTo>
                  <a:pt x="3974391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3758498" y="5486600"/>
            <a:ext cx="1599376" cy="1371400"/>
          </a:xfrm>
          <a:custGeom>
            <a:avLst/>
            <a:gdLst>
              <a:gd name="connsiteX0" fmla="*/ 398743 w 1599376"/>
              <a:gd name="connsiteY0" fmla="*/ 0 h 1371400"/>
              <a:gd name="connsiteX1" fmla="*/ 1198431 w 1599376"/>
              <a:gd name="connsiteY1" fmla="*/ 0 h 1371400"/>
              <a:gd name="connsiteX2" fmla="*/ 1599376 w 1599376"/>
              <a:gd name="connsiteY2" fmla="*/ 696147 h 1371400"/>
              <a:gd name="connsiteX3" fmla="*/ 1210465 w 1599376"/>
              <a:gd name="connsiteY3" fmla="*/ 1371400 h 1371400"/>
              <a:gd name="connsiteX4" fmla="*/ 386775 w 1599376"/>
              <a:gd name="connsiteY4" fmla="*/ 1371400 h 1371400"/>
              <a:gd name="connsiteX5" fmla="*/ 0 w 1599376"/>
              <a:gd name="connsiteY5" fmla="*/ 696147 h 1371400"/>
              <a:gd name="connsiteX6" fmla="*/ 378916 w 1599376"/>
              <a:gd name="connsiteY6" fmla="*/ 37451 h 1371400"/>
              <a:gd name="connsiteX7" fmla="*/ 398743 w 1599376"/>
              <a:gd name="connsiteY7" fmla="*/ 0 h 137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376" h="1371400">
                <a:moveTo>
                  <a:pt x="398743" y="0"/>
                </a:moveTo>
                <a:lnTo>
                  <a:pt x="1198431" y="0"/>
                </a:lnTo>
                <a:lnTo>
                  <a:pt x="1599376" y="696147"/>
                </a:lnTo>
                <a:lnTo>
                  <a:pt x="1210465" y="1371400"/>
                </a:lnTo>
                <a:lnTo>
                  <a:pt x="386775" y="1371400"/>
                </a:lnTo>
                <a:lnTo>
                  <a:pt x="0" y="696147"/>
                </a:lnTo>
                <a:lnTo>
                  <a:pt x="378916" y="37451"/>
                </a:lnTo>
                <a:lnTo>
                  <a:pt x="398743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1954244" y="1759129"/>
            <a:ext cx="41856" cy="46262"/>
          </a:xfrm>
          <a:custGeom>
            <a:avLst/>
            <a:gdLst>
              <a:gd name="connsiteX0" fmla="*/ 41856 w 41856"/>
              <a:gd name="connsiteY0" fmla="*/ 0 h 46262"/>
              <a:gd name="connsiteX1" fmla="*/ 41856 w 41856"/>
              <a:gd name="connsiteY1" fmla="*/ 0 h 46262"/>
              <a:gd name="connsiteX2" fmla="*/ 0 w 41856"/>
              <a:gd name="connsiteY2" fmla="*/ 46262 h 46262"/>
              <a:gd name="connsiteX3" fmla="*/ 0 w 41856"/>
              <a:gd name="connsiteY3" fmla="*/ 46262 h 46262"/>
              <a:gd name="connsiteX4" fmla="*/ 41856 w 41856"/>
              <a:gd name="connsiteY4" fmla="*/ 0 h 4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56" h="46262">
                <a:moveTo>
                  <a:pt x="41856" y="0"/>
                </a:moveTo>
                <a:lnTo>
                  <a:pt x="41856" y="0"/>
                </a:lnTo>
                <a:lnTo>
                  <a:pt x="0" y="46262"/>
                </a:lnTo>
                <a:lnTo>
                  <a:pt x="0" y="46262"/>
                </a:lnTo>
                <a:lnTo>
                  <a:pt x="41856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2302316" y="2369359"/>
            <a:ext cx="19828" cy="30842"/>
          </a:xfrm>
          <a:custGeom>
            <a:avLst/>
            <a:gdLst>
              <a:gd name="connsiteX0" fmla="*/ 19827 w 19828"/>
              <a:gd name="connsiteY0" fmla="*/ 0 h 30842"/>
              <a:gd name="connsiteX1" fmla="*/ 19828 w 19828"/>
              <a:gd name="connsiteY1" fmla="*/ 0 h 30842"/>
              <a:gd name="connsiteX2" fmla="*/ 1 w 19828"/>
              <a:gd name="connsiteY2" fmla="*/ 30842 h 30842"/>
              <a:gd name="connsiteX3" fmla="*/ 0 w 19828"/>
              <a:gd name="connsiteY3" fmla="*/ 30841 h 30842"/>
              <a:gd name="connsiteX4" fmla="*/ 19827 w 19828"/>
              <a:gd name="connsiteY4" fmla="*/ 0 h 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" h="30842">
                <a:moveTo>
                  <a:pt x="19827" y="0"/>
                </a:moveTo>
                <a:lnTo>
                  <a:pt x="19828" y="0"/>
                </a:lnTo>
                <a:lnTo>
                  <a:pt x="1" y="30842"/>
                </a:lnTo>
                <a:lnTo>
                  <a:pt x="0" y="30841"/>
                </a:lnTo>
                <a:lnTo>
                  <a:pt x="19827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2302316" y="4455598"/>
            <a:ext cx="19828" cy="33045"/>
          </a:xfrm>
          <a:custGeom>
            <a:avLst/>
            <a:gdLst>
              <a:gd name="connsiteX0" fmla="*/ 1 w 19828"/>
              <a:gd name="connsiteY0" fmla="*/ 0 h 33045"/>
              <a:gd name="connsiteX1" fmla="*/ 19828 w 19828"/>
              <a:gd name="connsiteY1" fmla="*/ 33045 h 33045"/>
              <a:gd name="connsiteX2" fmla="*/ 19827 w 19828"/>
              <a:gd name="connsiteY2" fmla="*/ 33045 h 33045"/>
              <a:gd name="connsiteX3" fmla="*/ 0 w 19828"/>
              <a:gd name="connsiteY3" fmla="*/ 1 h 33045"/>
              <a:gd name="connsiteX4" fmla="*/ 1 w 19828"/>
              <a:gd name="connsiteY4" fmla="*/ 0 h 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" h="33045">
                <a:moveTo>
                  <a:pt x="1" y="0"/>
                </a:moveTo>
                <a:lnTo>
                  <a:pt x="19828" y="33045"/>
                </a:lnTo>
                <a:lnTo>
                  <a:pt x="19827" y="33045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4145273" y="6858000"/>
            <a:ext cx="823690" cy="20894"/>
          </a:xfrm>
          <a:custGeom>
            <a:avLst/>
            <a:gdLst>
              <a:gd name="connsiteX0" fmla="*/ 0 w 823690"/>
              <a:gd name="connsiteY0" fmla="*/ 0 h 20894"/>
              <a:gd name="connsiteX1" fmla="*/ 823690 w 823690"/>
              <a:gd name="connsiteY1" fmla="*/ 0 h 20894"/>
              <a:gd name="connsiteX2" fmla="*/ 811656 w 823690"/>
              <a:gd name="connsiteY2" fmla="*/ 20894 h 20894"/>
              <a:gd name="connsiteX3" fmla="*/ 11968 w 823690"/>
              <a:gd name="connsiteY3" fmla="*/ 20894 h 20894"/>
              <a:gd name="connsiteX4" fmla="*/ 0 w 823690"/>
              <a:gd name="connsiteY4" fmla="*/ 0 h 2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690" h="20894">
                <a:moveTo>
                  <a:pt x="0" y="0"/>
                </a:moveTo>
                <a:lnTo>
                  <a:pt x="823690" y="0"/>
                </a:lnTo>
                <a:lnTo>
                  <a:pt x="811656" y="20894"/>
                </a:lnTo>
                <a:lnTo>
                  <a:pt x="11968" y="20894"/>
                </a:lnTo>
                <a:lnTo>
                  <a:pt x="0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2211994" y="2127029"/>
            <a:ext cx="1447369" cy="242330"/>
          </a:xfrm>
          <a:custGeom>
            <a:avLst/>
            <a:gdLst>
              <a:gd name="T0" fmla="*/ 0 w 657"/>
              <a:gd name="T1" fmla="*/ 0 h 110"/>
              <a:gd name="T2" fmla="*/ 657 w 657"/>
              <a:gd name="T3" fmla="*/ 0 h 110"/>
              <a:gd name="T4" fmla="*/ 632 w 657"/>
              <a:gd name="T5" fmla="*/ 41 h 110"/>
              <a:gd name="T6" fmla="*/ 592 w 657"/>
              <a:gd name="T7" fmla="*/ 110 h 110"/>
              <a:gd name="T8" fmla="*/ 65 w 657"/>
              <a:gd name="T9" fmla="*/ 110 h 110"/>
              <a:gd name="T10" fmla="*/ 25 w 657"/>
              <a:gd name="T11" fmla="*/ 41 h 110"/>
              <a:gd name="T12" fmla="*/ 0 w 657"/>
              <a:gd name="T13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110">
                <a:moveTo>
                  <a:pt x="0" y="0"/>
                </a:moveTo>
                <a:lnTo>
                  <a:pt x="657" y="0"/>
                </a:lnTo>
                <a:lnTo>
                  <a:pt x="632" y="41"/>
                </a:lnTo>
                <a:lnTo>
                  <a:pt x="592" y="110"/>
                </a:lnTo>
                <a:lnTo>
                  <a:pt x="65" y="110"/>
                </a:lnTo>
                <a:lnTo>
                  <a:pt x="25" y="41"/>
                </a:lnTo>
                <a:lnTo>
                  <a:pt x="0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5"/>
          <p:cNvSpPr>
            <a:spLocks/>
          </p:cNvSpPr>
          <p:nvPr/>
        </p:nvSpPr>
        <p:spPr bwMode="auto">
          <a:xfrm>
            <a:off x="1443148" y="2160074"/>
            <a:ext cx="859169" cy="1240287"/>
          </a:xfrm>
          <a:custGeom>
            <a:avLst/>
            <a:gdLst>
              <a:gd name="T0" fmla="*/ 327 w 390"/>
              <a:gd name="T1" fmla="*/ 0 h 563"/>
              <a:gd name="T2" fmla="*/ 355 w 390"/>
              <a:gd name="T3" fmla="*/ 48 h 563"/>
              <a:gd name="T4" fmla="*/ 390 w 390"/>
              <a:gd name="T5" fmla="*/ 109 h 563"/>
              <a:gd name="T6" fmla="*/ 126 w 390"/>
              <a:gd name="T7" fmla="*/ 563 h 563"/>
              <a:gd name="T8" fmla="*/ 0 w 390"/>
              <a:gd name="T9" fmla="*/ 563 h 563"/>
              <a:gd name="T10" fmla="*/ 327 w 390"/>
              <a:gd name="T11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" h="563">
                <a:moveTo>
                  <a:pt x="327" y="0"/>
                </a:moveTo>
                <a:lnTo>
                  <a:pt x="355" y="48"/>
                </a:lnTo>
                <a:lnTo>
                  <a:pt x="390" y="109"/>
                </a:lnTo>
                <a:lnTo>
                  <a:pt x="126" y="563"/>
                </a:lnTo>
                <a:lnTo>
                  <a:pt x="0" y="563"/>
                </a:lnTo>
                <a:lnTo>
                  <a:pt x="327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6"/>
          <p:cNvSpPr>
            <a:spLocks/>
          </p:cNvSpPr>
          <p:nvPr/>
        </p:nvSpPr>
        <p:spPr bwMode="auto">
          <a:xfrm>
            <a:off x="3571243" y="2155668"/>
            <a:ext cx="865778" cy="1244693"/>
          </a:xfrm>
          <a:custGeom>
            <a:avLst/>
            <a:gdLst>
              <a:gd name="T0" fmla="*/ 64 w 393"/>
              <a:gd name="T1" fmla="*/ 0 h 565"/>
              <a:gd name="T2" fmla="*/ 393 w 393"/>
              <a:gd name="T3" fmla="*/ 565 h 565"/>
              <a:gd name="T4" fmla="*/ 265 w 393"/>
              <a:gd name="T5" fmla="*/ 565 h 565"/>
              <a:gd name="T6" fmla="*/ 0 w 393"/>
              <a:gd name="T7" fmla="*/ 110 h 565"/>
              <a:gd name="T8" fmla="*/ 36 w 393"/>
              <a:gd name="T9" fmla="*/ 48 h 565"/>
              <a:gd name="T10" fmla="*/ 64 w 393"/>
              <a:gd name="T11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3" h="565">
                <a:moveTo>
                  <a:pt x="64" y="0"/>
                </a:moveTo>
                <a:lnTo>
                  <a:pt x="393" y="565"/>
                </a:lnTo>
                <a:lnTo>
                  <a:pt x="265" y="565"/>
                </a:lnTo>
                <a:lnTo>
                  <a:pt x="0" y="110"/>
                </a:lnTo>
                <a:lnTo>
                  <a:pt x="36" y="48"/>
                </a:lnTo>
                <a:lnTo>
                  <a:pt x="64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7"/>
          <p:cNvSpPr>
            <a:spLocks/>
          </p:cNvSpPr>
          <p:nvPr/>
        </p:nvSpPr>
        <p:spPr bwMode="auto">
          <a:xfrm>
            <a:off x="3575649" y="3459842"/>
            <a:ext cx="861372" cy="1233678"/>
          </a:xfrm>
          <a:custGeom>
            <a:avLst/>
            <a:gdLst>
              <a:gd name="T0" fmla="*/ 259 w 391"/>
              <a:gd name="T1" fmla="*/ 0 h 560"/>
              <a:gd name="T2" fmla="*/ 391 w 391"/>
              <a:gd name="T3" fmla="*/ 0 h 560"/>
              <a:gd name="T4" fmla="*/ 65 w 391"/>
              <a:gd name="T5" fmla="*/ 560 h 560"/>
              <a:gd name="T6" fmla="*/ 33 w 391"/>
              <a:gd name="T7" fmla="*/ 506 h 560"/>
              <a:gd name="T8" fmla="*/ 0 w 391"/>
              <a:gd name="T9" fmla="*/ 451 h 560"/>
              <a:gd name="T10" fmla="*/ 259 w 391"/>
              <a:gd name="T11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1" h="560">
                <a:moveTo>
                  <a:pt x="259" y="0"/>
                </a:moveTo>
                <a:lnTo>
                  <a:pt x="391" y="0"/>
                </a:lnTo>
                <a:lnTo>
                  <a:pt x="65" y="560"/>
                </a:lnTo>
                <a:lnTo>
                  <a:pt x="33" y="506"/>
                </a:lnTo>
                <a:lnTo>
                  <a:pt x="0" y="451"/>
                </a:lnTo>
                <a:lnTo>
                  <a:pt x="259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8"/>
          <p:cNvSpPr>
            <a:spLocks/>
          </p:cNvSpPr>
          <p:nvPr/>
        </p:nvSpPr>
        <p:spPr bwMode="auto">
          <a:xfrm>
            <a:off x="1443148" y="3459842"/>
            <a:ext cx="859169" cy="1238084"/>
          </a:xfrm>
          <a:custGeom>
            <a:avLst/>
            <a:gdLst>
              <a:gd name="T0" fmla="*/ 0 w 390"/>
              <a:gd name="T1" fmla="*/ 0 h 562"/>
              <a:gd name="T2" fmla="*/ 126 w 390"/>
              <a:gd name="T3" fmla="*/ 0 h 562"/>
              <a:gd name="T4" fmla="*/ 390 w 390"/>
              <a:gd name="T5" fmla="*/ 452 h 562"/>
              <a:gd name="T6" fmla="*/ 358 w 390"/>
              <a:gd name="T7" fmla="*/ 507 h 562"/>
              <a:gd name="T8" fmla="*/ 326 w 390"/>
              <a:gd name="T9" fmla="*/ 562 h 562"/>
              <a:gd name="T10" fmla="*/ 0 w 390"/>
              <a:gd name="T11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" h="562">
                <a:moveTo>
                  <a:pt x="0" y="0"/>
                </a:moveTo>
                <a:lnTo>
                  <a:pt x="126" y="0"/>
                </a:lnTo>
                <a:lnTo>
                  <a:pt x="390" y="452"/>
                </a:lnTo>
                <a:lnTo>
                  <a:pt x="358" y="507"/>
                </a:lnTo>
                <a:lnTo>
                  <a:pt x="326" y="562"/>
                </a:lnTo>
                <a:lnTo>
                  <a:pt x="0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9"/>
          <p:cNvSpPr>
            <a:spLocks/>
          </p:cNvSpPr>
          <p:nvPr/>
        </p:nvSpPr>
        <p:spPr bwMode="auto">
          <a:xfrm>
            <a:off x="2209791" y="4488642"/>
            <a:ext cx="1460587" cy="242330"/>
          </a:xfrm>
          <a:custGeom>
            <a:avLst/>
            <a:gdLst>
              <a:gd name="T0" fmla="*/ 65 w 663"/>
              <a:gd name="T1" fmla="*/ 0 h 110"/>
              <a:gd name="T2" fmla="*/ 599 w 663"/>
              <a:gd name="T3" fmla="*/ 0 h 110"/>
              <a:gd name="T4" fmla="*/ 663 w 663"/>
              <a:gd name="T5" fmla="*/ 110 h 110"/>
              <a:gd name="T6" fmla="*/ 0 w 663"/>
              <a:gd name="T7" fmla="*/ 110 h 110"/>
              <a:gd name="T8" fmla="*/ 33 w 663"/>
              <a:gd name="T9" fmla="*/ 55 h 110"/>
              <a:gd name="T10" fmla="*/ 65 w 663"/>
              <a:gd name="T1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3" h="110">
                <a:moveTo>
                  <a:pt x="65" y="0"/>
                </a:moveTo>
                <a:lnTo>
                  <a:pt x="599" y="0"/>
                </a:lnTo>
                <a:lnTo>
                  <a:pt x="663" y="110"/>
                </a:lnTo>
                <a:lnTo>
                  <a:pt x="0" y="110"/>
                </a:lnTo>
                <a:lnTo>
                  <a:pt x="33" y="55"/>
                </a:lnTo>
                <a:lnTo>
                  <a:pt x="65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1797602" y="4924781"/>
            <a:ext cx="282464" cy="440119"/>
          </a:xfrm>
          <a:custGeom>
            <a:avLst/>
            <a:gdLst>
              <a:gd name="connsiteX0" fmla="*/ 234292 w 282464"/>
              <a:gd name="connsiteY0" fmla="*/ 0 h 440119"/>
              <a:gd name="connsiteX1" fmla="*/ 282464 w 282464"/>
              <a:gd name="connsiteY1" fmla="*/ 35035 h 440119"/>
              <a:gd name="connsiteX2" fmla="*/ 48172 w 282464"/>
              <a:gd name="connsiteY2" fmla="*/ 440119 h 440119"/>
              <a:gd name="connsiteX3" fmla="*/ 32845 w 282464"/>
              <a:gd name="connsiteY3" fmla="*/ 409465 h 440119"/>
              <a:gd name="connsiteX4" fmla="*/ 0 w 282464"/>
              <a:gd name="connsiteY4" fmla="*/ 409465 h 440119"/>
              <a:gd name="connsiteX5" fmla="*/ 234292 w 282464"/>
              <a:gd name="connsiteY5" fmla="*/ 0 h 44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464" h="440119">
                <a:moveTo>
                  <a:pt x="234292" y="0"/>
                </a:moveTo>
                <a:lnTo>
                  <a:pt x="282464" y="35035"/>
                </a:lnTo>
                <a:lnTo>
                  <a:pt x="48172" y="440119"/>
                </a:lnTo>
                <a:lnTo>
                  <a:pt x="32845" y="409465"/>
                </a:lnTo>
                <a:lnTo>
                  <a:pt x="0" y="409465"/>
                </a:lnTo>
                <a:lnTo>
                  <a:pt x="23429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1137217" y="5350670"/>
            <a:ext cx="906517" cy="781707"/>
          </a:xfrm>
          <a:custGeom>
            <a:avLst/>
            <a:gdLst>
              <a:gd name="connsiteX0" fmla="*/ 227724 w 906517"/>
              <a:gd name="connsiteY0" fmla="*/ 0 h 781707"/>
              <a:gd name="connsiteX1" fmla="*/ 648138 w 906517"/>
              <a:gd name="connsiteY1" fmla="*/ 0 h 781707"/>
              <a:gd name="connsiteX2" fmla="*/ 648137 w 906517"/>
              <a:gd name="connsiteY2" fmla="*/ 1 h 781707"/>
              <a:gd name="connsiteX3" fmla="*/ 680982 w 906517"/>
              <a:gd name="connsiteY3" fmla="*/ 1 h 781707"/>
              <a:gd name="connsiteX4" fmla="*/ 696309 w 906517"/>
              <a:gd name="connsiteY4" fmla="*/ 30656 h 781707"/>
              <a:gd name="connsiteX5" fmla="*/ 696310 w 906517"/>
              <a:gd name="connsiteY5" fmla="*/ 30654 h 781707"/>
              <a:gd name="connsiteX6" fmla="*/ 696310 w 906517"/>
              <a:gd name="connsiteY6" fmla="*/ 30655 h 781707"/>
              <a:gd name="connsiteX7" fmla="*/ 906517 w 906517"/>
              <a:gd name="connsiteY7" fmla="*/ 389759 h 781707"/>
              <a:gd name="connsiteX8" fmla="*/ 680983 w 906517"/>
              <a:gd name="connsiteY8" fmla="*/ 781707 h 781707"/>
              <a:gd name="connsiteX9" fmla="*/ 227724 w 906517"/>
              <a:gd name="connsiteY9" fmla="*/ 781707 h 781707"/>
              <a:gd name="connsiteX10" fmla="*/ 0 w 906517"/>
              <a:gd name="connsiteY10" fmla="*/ 389759 h 781707"/>
              <a:gd name="connsiteX11" fmla="*/ 227724 w 906517"/>
              <a:gd name="connsiteY11" fmla="*/ 0 h 7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517" h="781707">
                <a:moveTo>
                  <a:pt x="227724" y="0"/>
                </a:moveTo>
                <a:lnTo>
                  <a:pt x="648138" y="0"/>
                </a:lnTo>
                <a:lnTo>
                  <a:pt x="648137" y="1"/>
                </a:lnTo>
                <a:lnTo>
                  <a:pt x="680982" y="1"/>
                </a:lnTo>
                <a:lnTo>
                  <a:pt x="696309" y="30656"/>
                </a:lnTo>
                <a:lnTo>
                  <a:pt x="696310" y="30654"/>
                </a:lnTo>
                <a:lnTo>
                  <a:pt x="696310" y="30655"/>
                </a:lnTo>
                <a:lnTo>
                  <a:pt x="906517" y="389759"/>
                </a:lnTo>
                <a:lnTo>
                  <a:pt x="680983" y="781707"/>
                </a:lnTo>
                <a:lnTo>
                  <a:pt x="227724" y="781707"/>
                </a:lnTo>
                <a:lnTo>
                  <a:pt x="0" y="389759"/>
                </a:lnTo>
                <a:lnTo>
                  <a:pt x="227724" y="0"/>
                </a:lnTo>
                <a:close/>
              </a:path>
            </a:pathLst>
          </a:custGeom>
          <a:solidFill>
            <a:srgbClr val="666666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3" name="Freeform 79"/>
          <p:cNvSpPr>
            <a:spLocks/>
          </p:cNvSpPr>
          <p:nvPr/>
        </p:nvSpPr>
        <p:spPr bwMode="auto">
          <a:xfrm>
            <a:off x="1645824" y="1241424"/>
            <a:ext cx="350276" cy="563967"/>
          </a:xfrm>
          <a:custGeom>
            <a:avLst/>
            <a:gdLst>
              <a:gd name="T0" fmla="*/ 21 w 159"/>
              <a:gd name="T1" fmla="*/ 0 h 256"/>
              <a:gd name="T2" fmla="*/ 159 w 159"/>
              <a:gd name="T3" fmla="*/ 235 h 256"/>
              <a:gd name="T4" fmla="*/ 140 w 159"/>
              <a:gd name="T5" fmla="*/ 256 h 256"/>
              <a:gd name="T6" fmla="*/ 0 w 159"/>
              <a:gd name="T7" fmla="*/ 18 h 256"/>
              <a:gd name="T8" fmla="*/ 12 w 159"/>
              <a:gd name="T9" fmla="*/ 18 h 256"/>
              <a:gd name="T10" fmla="*/ 21 w 159"/>
              <a:gd name="T1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256">
                <a:moveTo>
                  <a:pt x="21" y="0"/>
                </a:moveTo>
                <a:lnTo>
                  <a:pt x="159" y="235"/>
                </a:lnTo>
                <a:lnTo>
                  <a:pt x="140" y="256"/>
                </a:lnTo>
                <a:lnTo>
                  <a:pt x="0" y="18"/>
                </a:lnTo>
                <a:lnTo>
                  <a:pt x="12" y="18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84"/>
          <p:cNvSpPr>
            <a:spLocks/>
          </p:cNvSpPr>
          <p:nvPr/>
        </p:nvSpPr>
        <p:spPr bwMode="auto">
          <a:xfrm>
            <a:off x="645619" y="88135"/>
            <a:ext cx="1359873" cy="1191964"/>
          </a:xfrm>
          <a:custGeom>
            <a:avLst/>
            <a:gdLst>
              <a:gd name="T0" fmla="*/ 156 w 626"/>
              <a:gd name="T1" fmla="*/ 0 h 550"/>
              <a:gd name="T2" fmla="*/ 470 w 626"/>
              <a:gd name="T3" fmla="*/ 0 h 550"/>
              <a:gd name="T4" fmla="*/ 626 w 626"/>
              <a:gd name="T5" fmla="*/ 275 h 550"/>
              <a:gd name="T6" fmla="*/ 479 w 626"/>
              <a:gd name="T7" fmla="*/ 532 h 550"/>
              <a:gd name="T8" fmla="*/ 470 w 626"/>
              <a:gd name="T9" fmla="*/ 550 h 550"/>
              <a:gd name="T10" fmla="*/ 156 w 626"/>
              <a:gd name="T11" fmla="*/ 550 h 550"/>
              <a:gd name="T12" fmla="*/ 0 w 626"/>
              <a:gd name="T13" fmla="*/ 275 h 550"/>
              <a:gd name="T14" fmla="*/ 156 w 626"/>
              <a:gd name="T15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6" h="550">
                <a:moveTo>
                  <a:pt x="156" y="0"/>
                </a:moveTo>
                <a:lnTo>
                  <a:pt x="470" y="0"/>
                </a:lnTo>
                <a:lnTo>
                  <a:pt x="626" y="275"/>
                </a:lnTo>
                <a:lnTo>
                  <a:pt x="479" y="532"/>
                </a:lnTo>
                <a:lnTo>
                  <a:pt x="470" y="550"/>
                </a:lnTo>
                <a:lnTo>
                  <a:pt x="156" y="550"/>
                </a:lnTo>
                <a:lnTo>
                  <a:pt x="0" y="275"/>
                </a:lnTo>
                <a:lnTo>
                  <a:pt x="156" y="0"/>
                </a:lnTo>
                <a:close/>
              </a:path>
            </a:pathLst>
          </a:custGeom>
          <a:solidFill>
            <a:srgbClr val="666666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631978" y="3514009"/>
            <a:ext cx="83143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fr-FR" sz="4800" b="1" dirty="0">
                <a:solidFill>
                  <a:schemeClr val="accent1"/>
                </a:solidFill>
              </a:rPr>
            </a:br>
            <a:r>
              <a:rPr lang="fr-FR" sz="4800" b="1" dirty="0">
                <a:solidFill>
                  <a:schemeClr val="accent1"/>
                </a:solidFill>
              </a:rPr>
              <a:t>SCALING OF GTANSWER</a:t>
            </a:r>
            <a:endParaRPr lang="en-US" sz="4800" dirty="0">
              <a:solidFill>
                <a:srgbClr val="666666"/>
              </a:solidFill>
            </a:endParaRPr>
          </a:p>
          <a:p>
            <a:pPr algn="r"/>
            <a:r>
              <a:rPr lang="fr-FR" sz="4800" b="1" dirty="0">
                <a:solidFill>
                  <a:schemeClr val="accent1"/>
                </a:solidFill>
              </a:rPr>
              <a:t>
</a:t>
            </a:r>
            <a:endParaRPr lang="en-US" sz="4800" dirty="0">
              <a:solidFill>
                <a:srgbClr val="666666"/>
              </a:solidFill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2" y="353751"/>
            <a:ext cx="1672503" cy="56064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155037" y="3425890"/>
            <a:ext cx="7127632" cy="28638"/>
          </a:xfrm>
          <a:prstGeom prst="line">
            <a:avLst/>
          </a:prstGeom>
          <a:ln w="60325"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5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 SCALING OF GTANSWER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510230" y="1214321"/>
            <a:ext cx="10533989" cy="14651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   </a:t>
            </a:r>
            <a:r>
              <a:rPr lang="en-US" dirty="0"/>
              <a:t>Once these </a:t>
            </a:r>
            <a:r>
              <a:rPr lang="en-US"/>
              <a:t>settings have been </a:t>
            </a:r>
            <a:r>
              <a:rPr lang="en-US" dirty="0"/>
              <a:t>made, you will be able to view the entire screen.</a:t>
            </a:r>
            <a:endParaRPr lang="fr-FR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342198" y="1090223"/>
            <a:ext cx="10533989" cy="1366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9AFAC61-CB75-4ADB-9B7F-A40388AC4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323" y="2991065"/>
            <a:ext cx="6703419" cy="3596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6981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1691" y="1073120"/>
            <a:ext cx="5970309" cy="42916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664753" y="1262702"/>
            <a:ext cx="5348897" cy="4376341"/>
            <a:chOff x="7621944" y="1384557"/>
            <a:chExt cx="4282520" cy="3155853"/>
          </a:xfrm>
        </p:grpSpPr>
        <p:sp>
          <p:nvSpPr>
            <p:cNvPr id="72" name="ZoneTexte 13"/>
            <p:cNvSpPr txBox="1"/>
            <p:nvPr/>
          </p:nvSpPr>
          <p:spPr>
            <a:xfrm>
              <a:off x="7807169" y="1384557"/>
              <a:ext cx="2695330" cy="55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SOMMAIRE</a:t>
              </a:r>
              <a:endParaRPr lang="fr-FR" sz="3600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621944" y="2190132"/>
              <a:ext cx="3813081" cy="399962"/>
              <a:chOff x="5854212" y="2586695"/>
              <a:chExt cx="3813081" cy="399962"/>
            </a:xfrm>
          </p:grpSpPr>
          <p:sp>
            <p:nvSpPr>
              <p:cNvPr id="21" name="Freeform 56"/>
              <p:cNvSpPr>
                <a:spLocks noChangeAspect="1"/>
              </p:cNvSpPr>
              <p:nvPr/>
            </p:nvSpPr>
            <p:spPr bwMode="auto">
              <a:xfrm>
                <a:off x="6096000" y="2588481"/>
                <a:ext cx="425303" cy="365760"/>
              </a:xfrm>
              <a:custGeom>
                <a:avLst/>
                <a:gdLst>
                  <a:gd name="T0" fmla="*/ 101 w 400"/>
                  <a:gd name="T1" fmla="*/ 0 h 344"/>
                  <a:gd name="T2" fmla="*/ 301 w 400"/>
                  <a:gd name="T3" fmla="*/ 0 h 344"/>
                  <a:gd name="T4" fmla="*/ 400 w 400"/>
                  <a:gd name="T5" fmla="*/ 172 h 344"/>
                  <a:gd name="T6" fmla="*/ 301 w 400"/>
                  <a:gd name="T7" fmla="*/ 344 h 344"/>
                  <a:gd name="T8" fmla="*/ 101 w 400"/>
                  <a:gd name="T9" fmla="*/ 344 h 344"/>
                  <a:gd name="T10" fmla="*/ 0 w 400"/>
                  <a:gd name="T11" fmla="*/ 172 h 344"/>
                  <a:gd name="T12" fmla="*/ 101 w 400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44">
                    <a:moveTo>
                      <a:pt x="101" y="0"/>
                    </a:moveTo>
                    <a:lnTo>
                      <a:pt x="301" y="0"/>
                    </a:lnTo>
                    <a:lnTo>
                      <a:pt x="400" y="172"/>
                    </a:lnTo>
                    <a:lnTo>
                      <a:pt x="301" y="344"/>
                    </a:lnTo>
                    <a:lnTo>
                      <a:pt x="101" y="344"/>
                    </a:lnTo>
                    <a:lnTo>
                      <a:pt x="0" y="17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100968" y="2586695"/>
                <a:ext cx="415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854212" y="2609354"/>
                <a:ext cx="3813081" cy="377303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lvl="0" algn="ctr">
                  <a:defRPr/>
                </a:pPr>
                <a:r>
                  <a:rPr lang="fr-FR" sz="1400" b="1" dirty="0">
                    <a:solidFill>
                      <a:srgbClr val="FEFEFE"/>
                    </a:solidFill>
                    <a:cs typeface="Aharoni"/>
                    <a:hlinkClick r:id="rId3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WINDOWS DEFAULT SCALING</a:t>
                </a:r>
                <a:r>
                  <a:rPr lang="fr-FR" sz="1400" b="1" dirty="0">
                    <a:solidFill>
                      <a:srgbClr val="FEFEFE"/>
                    </a:solidFill>
                    <a:cs typeface="Aharoni"/>
                  </a:rPr>
                  <a:t>
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863732" y="3215320"/>
              <a:ext cx="2433115" cy="397177"/>
              <a:chOff x="6096000" y="2586695"/>
              <a:chExt cx="2433115" cy="397177"/>
            </a:xfrm>
          </p:grpSpPr>
          <p:sp>
            <p:nvSpPr>
              <p:cNvPr id="26" name="Freeform 56"/>
              <p:cNvSpPr>
                <a:spLocks noChangeAspect="1"/>
              </p:cNvSpPr>
              <p:nvPr/>
            </p:nvSpPr>
            <p:spPr bwMode="auto">
              <a:xfrm>
                <a:off x="6096000" y="2588481"/>
                <a:ext cx="425303" cy="365760"/>
              </a:xfrm>
              <a:custGeom>
                <a:avLst/>
                <a:gdLst>
                  <a:gd name="T0" fmla="*/ 101 w 400"/>
                  <a:gd name="T1" fmla="*/ 0 h 344"/>
                  <a:gd name="T2" fmla="*/ 301 w 400"/>
                  <a:gd name="T3" fmla="*/ 0 h 344"/>
                  <a:gd name="T4" fmla="*/ 400 w 400"/>
                  <a:gd name="T5" fmla="*/ 172 h 344"/>
                  <a:gd name="T6" fmla="*/ 301 w 400"/>
                  <a:gd name="T7" fmla="*/ 344 h 344"/>
                  <a:gd name="T8" fmla="*/ 101 w 400"/>
                  <a:gd name="T9" fmla="*/ 344 h 344"/>
                  <a:gd name="T10" fmla="*/ 0 w 400"/>
                  <a:gd name="T11" fmla="*/ 172 h 344"/>
                  <a:gd name="T12" fmla="*/ 101 w 400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44">
                    <a:moveTo>
                      <a:pt x="101" y="0"/>
                    </a:moveTo>
                    <a:lnTo>
                      <a:pt x="301" y="0"/>
                    </a:lnTo>
                    <a:lnTo>
                      <a:pt x="400" y="172"/>
                    </a:lnTo>
                    <a:lnTo>
                      <a:pt x="301" y="344"/>
                    </a:lnTo>
                    <a:lnTo>
                      <a:pt x="101" y="344"/>
                    </a:lnTo>
                    <a:lnTo>
                      <a:pt x="0" y="17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100968" y="2586695"/>
                <a:ext cx="415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28710" y="2606570"/>
                <a:ext cx="1900405" cy="377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1400" b="1" dirty="0">
                    <a:solidFill>
                      <a:srgbClr val="FEFEFE"/>
                    </a:solidFill>
                    <a:hlinkClick r:id="rId4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SCALING OF 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FEFE"/>
                    </a:solidFill>
                    <a:effectLst/>
                    <a:uLnTx/>
                    <a:uFillTx/>
                    <a:latin typeface="raleway"/>
                    <a:hlinkClick r:id="rId4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GTANSWER </a:t>
                </a:r>
                <a:r>
                  <a:rPr lang="fr-FR" sz="1400" b="1" dirty="0">
                    <a:solidFill>
                      <a:srgbClr val="FEFEFE"/>
                    </a:solidFill>
                  </a:rPr>
                  <a:t>
</a:t>
                </a:r>
                <a:endParaRPr lang="fr-FR" sz="1400" b="1" dirty="0">
                  <a:solidFill>
                    <a:srgbClr val="FEFEFE"/>
                  </a:solidFill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863732" y="2702726"/>
              <a:ext cx="4040732" cy="388632"/>
              <a:chOff x="6096000" y="2586695"/>
              <a:chExt cx="4040732" cy="388632"/>
            </a:xfrm>
          </p:grpSpPr>
          <p:sp>
            <p:nvSpPr>
              <p:cNvPr id="30" name="Freeform 56"/>
              <p:cNvSpPr>
                <a:spLocks noChangeAspect="1"/>
              </p:cNvSpPr>
              <p:nvPr/>
            </p:nvSpPr>
            <p:spPr bwMode="auto">
              <a:xfrm>
                <a:off x="6096000" y="2588481"/>
                <a:ext cx="425303" cy="365760"/>
              </a:xfrm>
              <a:custGeom>
                <a:avLst/>
                <a:gdLst>
                  <a:gd name="T0" fmla="*/ 101 w 400"/>
                  <a:gd name="T1" fmla="*/ 0 h 344"/>
                  <a:gd name="T2" fmla="*/ 301 w 400"/>
                  <a:gd name="T3" fmla="*/ 0 h 344"/>
                  <a:gd name="T4" fmla="*/ 400 w 400"/>
                  <a:gd name="T5" fmla="*/ 172 h 344"/>
                  <a:gd name="T6" fmla="*/ 301 w 400"/>
                  <a:gd name="T7" fmla="*/ 344 h 344"/>
                  <a:gd name="T8" fmla="*/ 101 w 400"/>
                  <a:gd name="T9" fmla="*/ 344 h 344"/>
                  <a:gd name="T10" fmla="*/ 0 w 400"/>
                  <a:gd name="T11" fmla="*/ 172 h 344"/>
                  <a:gd name="T12" fmla="*/ 101 w 400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44">
                    <a:moveTo>
                      <a:pt x="101" y="0"/>
                    </a:moveTo>
                    <a:lnTo>
                      <a:pt x="301" y="0"/>
                    </a:lnTo>
                    <a:lnTo>
                      <a:pt x="400" y="172"/>
                    </a:lnTo>
                    <a:lnTo>
                      <a:pt x="301" y="344"/>
                    </a:lnTo>
                    <a:lnTo>
                      <a:pt x="101" y="344"/>
                    </a:lnTo>
                    <a:lnTo>
                      <a:pt x="0" y="17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00968" y="2586695"/>
                <a:ext cx="415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659127" y="2598024"/>
                <a:ext cx="3477605" cy="377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1400" b="1" dirty="0">
                    <a:solidFill>
                      <a:srgbClr val="FEFEFE"/>
                    </a:solidFill>
                    <a:cs typeface="Aharoni" panose="02010803020104030203" pitchFamily="2" charset="-79"/>
                    <a:hlinkClick r:id="rId5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WITH OVER 100% WINDOWS SCALING</a:t>
                </a:r>
                <a:r>
                  <a:rPr lang="en-US" sz="1400" b="1" dirty="0">
                    <a:solidFill>
                      <a:srgbClr val="FDFDFD"/>
                    </a:solidFill>
                    <a:cs typeface="Aharoni" panose="02010803020104030203" pitchFamily="2" charset="-79"/>
                  </a:rPr>
                  <a:t>
</a:t>
                </a:r>
                <a:endParaRPr lang="fr-FR" sz="1400" b="1" dirty="0">
                  <a:solidFill>
                    <a:srgbClr val="FDFDFD"/>
                  </a:solidFill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8456386" y="4342590"/>
              <a:ext cx="3125682" cy="19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r-FR" sz="1200" b="1" dirty="0">
                  <a:solidFill>
                    <a:schemeClr val="bg1"/>
                  </a:solidFill>
                  <a:cs typeface="Aharoni" panose="02010803020104030203" pitchFamily="2" charset="-79"/>
                </a:rPr>
                <a:t>   </a:t>
              </a:r>
              <a:endParaRPr lang="fr-FR" sz="1200" b="1" dirty="0">
                <a:solidFill>
                  <a:srgbClr val="FDFDFD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221691" y="1055558"/>
            <a:ext cx="443060" cy="4309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AA3A0C-AB73-4DC1-A6BA-B23AC2591E02}"/>
              </a:ext>
            </a:extLst>
          </p:cNvPr>
          <p:cNvSpPr txBox="1"/>
          <p:nvPr/>
        </p:nvSpPr>
        <p:spPr>
          <a:xfrm>
            <a:off x="7059930" y="4568733"/>
            <a:ext cx="2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DD7371-2CD3-4F80-AD81-6B1240E00BEA}"/>
              </a:ext>
            </a:extLst>
          </p:cNvPr>
          <p:cNvSpPr/>
          <p:nvPr/>
        </p:nvSpPr>
        <p:spPr>
          <a:xfrm>
            <a:off x="7706977" y="4614899"/>
            <a:ext cx="3720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 b="1" dirty="0">
                <a:solidFill>
                  <a:schemeClr val="bg1"/>
                </a:solidFill>
                <a:cs typeface="Aharoni" panose="02010803020104030203" pitchFamily="2" charset="-79"/>
              </a:rPr>
              <a:t>   </a:t>
            </a:r>
            <a:endParaRPr lang="fr-FR" sz="1200" b="1" dirty="0">
              <a:solidFill>
                <a:srgbClr val="FDFDFD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709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WITH WINDOWS DEFAULT SCALING
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510230" y="1214321"/>
            <a:ext cx="10533989" cy="14651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dirty="0"/>
              <a:t> </a:t>
            </a:r>
            <a:r>
              <a:rPr lang="en-US" dirty="0"/>
              <a:t>For 100% default scaling on Windows, </a:t>
            </a:r>
            <a:r>
              <a:rPr lang="en-US" dirty="0" err="1"/>
              <a:t>GTAnswer</a:t>
            </a:r>
            <a:r>
              <a:rPr lang="en-US" dirty="0"/>
              <a:t> is displayed without any 
 difficulty to view the entire screen.
</a:t>
            </a:r>
            <a:endParaRPr lang="fr-FR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342198" y="1090223"/>
            <a:ext cx="10533989" cy="1366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9AFAC61-CB75-4ADB-9B7F-A40388AC4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322" y="2991064"/>
            <a:ext cx="6710680" cy="36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7705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80655" y="269950"/>
            <a:ext cx="11111345" cy="988623"/>
          </a:xfrm>
        </p:spPr>
        <p:txBody>
          <a:bodyPr>
            <a:noAutofit/>
          </a:bodyPr>
          <a:lstStyle/>
          <a:p>
            <a:r>
              <a:rPr lang="fr-FR" sz="2800" dirty="0"/>
              <a:t> </a:t>
            </a:r>
            <a:r>
              <a:rPr lang="en-US" sz="2800" dirty="0"/>
              <a:t>WITH OVER 100% WINDOWS SCALING</a:t>
            </a:r>
            <a:endParaRPr lang="en-US" sz="30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240287" y="1090223"/>
            <a:ext cx="10326712" cy="132823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dirty="0"/>
              <a:t>  </a:t>
            </a:r>
            <a:r>
              <a:rPr lang="en-US" dirty="0"/>
              <a:t>If your Windows scaling in the system settings is 125% or 150% (which can be</a:t>
            </a:r>
            <a:br>
              <a:rPr lang="en-US" dirty="0"/>
            </a:br>
            <a:r>
              <a:rPr lang="en-US" dirty="0"/>
              <a:t>  common for laptops), </a:t>
            </a:r>
            <a:endParaRPr lang="fr-FR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1343360" y="1258573"/>
            <a:ext cx="10442239" cy="1328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BDF6A1-6769-4F38-892C-4DF64A65B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5768" y="2742646"/>
            <a:ext cx="3909281" cy="396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3981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80655" y="263694"/>
            <a:ext cx="11111345" cy="988623"/>
          </a:xfrm>
        </p:spPr>
        <p:txBody>
          <a:bodyPr>
            <a:noAutofit/>
          </a:bodyPr>
          <a:lstStyle/>
          <a:p>
            <a:r>
              <a:rPr lang="fr-FR" sz="2800" dirty="0"/>
              <a:t> </a:t>
            </a:r>
            <a:r>
              <a:rPr lang="en-US" sz="2800" dirty="0"/>
              <a:t>WITH OVER 100% WINDOWS SCALING</a:t>
            </a:r>
            <a:endParaRPr lang="en-US" sz="30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643615" y="1366760"/>
            <a:ext cx="10326712" cy="132823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GTAnswer’s</a:t>
            </a:r>
            <a:r>
              <a:rPr lang="fr-FR" dirty="0"/>
              <a:t> display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truncated</a:t>
            </a:r>
            <a:r>
              <a:rPr lang="fr-FR" dirty="0"/>
              <a:t>.</a:t>
            </a:r>
          </a:p>
          <a:p>
            <a:r>
              <a:rPr lang="fr-FR" dirty="0"/>
              <a:t>                            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1324888" y="1137875"/>
            <a:ext cx="10442239" cy="1328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83A8C5-25CE-4EA2-BD73-5A1D121C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5232" y="3258561"/>
            <a:ext cx="8533333" cy="30259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58975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152144" y="493776"/>
            <a:ext cx="11158724" cy="484632"/>
          </a:xfrm>
        </p:spPr>
        <p:txBody>
          <a:bodyPr>
            <a:noAutofit/>
          </a:bodyPr>
          <a:lstStyle/>
          <a:p>
            <a:r>
              <a:rPr lang="fr-FR" sz="2800" dirty="0"/>
              <a:t> </a:t>
            </a:r>
            <a:br>
              <a:rPr lang="fr-FR" sz="2800" dirty="0"/>
            </a:br>
            <a:r>
              <a:rPr lang="fr-FR" sz="2800" dirty="0"/>
              <a:t>SCALING OF GTANSWER 
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510230" y="1214321"/>
            <a:ext cx="10533989" cy="14651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</a:t>
            </a:r>
            <a:r>
              <a:rPr lang="en-US" dirty="0"/>
              <a:t>In the case of scaling above 100% on Windows, you can change the</a:t>
            </a:r>
            <a:br>
              <a:rPr lang="en-US" dirty="0"/>
            </a:br>
            <a:r>
              <a:rPr lang="en-US" dirty="0"/>
              <a:t> resolution of </a:t>
            </a:r>
            <a:r>
              <a:rPr lang="en-US" dirty="0" err="1"/>
              <a:t>GTAnswer</a:t>
            </a:r>
            <a:r>
              <a:rPr lang="en-US" dirty="0"/>
              <a:t> to view the entire screen.</a:t>
            </a:r>
            <a:endParaRPr lang="fr-FR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342198" y="1090223"/>
            <a:ext cx="10533989" cy="1366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9AFAC61-CB75-4ADB-9B7F-A40388AC4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323" y="2991065"/>
            <a:ext cx="6703419" cy="3596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6854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 SCALING OF GTANSWER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2272496" y="1118998"/>
            <a:ext cx="3442140" cy="122732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</a:t>
            </a:r>
            <a:r>
              <a:rPr lang="en-US" dirty="0"/>
              <a:t>Right-click on the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GTAnswer</a:t>
            </a:r>
            <a:r>
              <a:rPr lang="en-US" dirty="0"/>
              <a:t> desktop shortcut.exe.</a:t>
            </a:r>
            <a:endParaRPr lang="fr-FR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810795" y="1245139"/>
            <a:ext cx="3660121" cy="1296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B1733-54E4-C9CB-B463-F0B5C4FD3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0698" y="1098000"/>
            <a:ext cx="3988168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97B330-B49C-0815-4E3C-99495A483C51}"/>
              </a:ext>
            </a:extLst>
          </p:cNvPr>
          <p:cNvSpPr/>
          <p:nvPr/>
        </p:nvSpPr>
        <p:spPr>
          <a:xfrm>
            <a:off x="1245808" y="3200400"/>
            <a:ext cx="3744481" cy="28352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     </a:t>
            </a:r>
            <a:br>
              <a:rPr lang="fr-FR" dirty="0"/>
            </a:br>
            <a:r>
              <a:rPr lang="fr-FR" dirty="0"/>
              <a:t>        </a:t>
            </a:r>
            <a:r>
              <a:rPr lang="en-US" dirty="0"/>
              <a:t>A window opens.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
      Click on "Properties". 
</a:t>
            </a:r>
            <a:endParaRPr lang="fr-FR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727E9E-C1AB-F012-165E-219DF7569A0B}"/>
              </a:ext>
            </a:extLst>
          </p:cNvPr>
          <p:cNvSpPr/>
          <p:nvPr/>
        </p:nvSpPr>
        <p:spPr>
          <a:xfrm>
            <a:off x="6096000" y="1402326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6FBE0-5FFD-A4AB-7A2E-3A8B8C8C5DC1}"/>
              </a:ext>
            </a:extLst>
          </p:cNvPr>
          <p:cNvSpPr/>
          <p:nvPr/>
        </p:nvSpPr>
        <p:spPr>
          <a:xfrm>
            <a:off x="1498060" y="2903707"/>
            <a:ext cx="4216575" cy="2835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A43F18-BE5B-DC73-28E3-C04DC117C6D0}"/>
              </a:ext>
            </a:extLst>
          </p:cNvPr>
          <p:cNvSpPr/>
          <p:nvPr/>
        </p:nvSpPr>
        <p:spPr>
          <a:xfrm>
            <a:off x="6096000" y="5739002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9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 SCALING OF GTANSWER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748652" y="1342766"/>
            <a:ext cx="3715967" cy="16728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</a:t>
            </a:r>
            <a:r>
              <a:rPr lang="en-US" dirty="0"/>
              <a:t>Go to the tab</a:t>
            </a:r>
            <a:br>
              <a:rPr lang="en-US" dirty="0"/>
            </a:br>
            <a:r>
              <a:rPr lang="en-US" dirty="0"/>
              <a:t> "Compatibility“ tab.</a:t>
            </a:r>
            <a:endParaRPr lang="fr-FR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342417" y="1118997"/>
            <a:ext cx="3715967" cy="1672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7B330-B49C-0815-4E3C-99495A483C51}"/>
              </a:ext>
            </a:extLst>
          </p:cNvPr>
          <p:cNvSpPr/>
          <p:nvPr/>
        </p:nvSpPr>
        <p:spPr>
          <a:xfrm>
            <a:off x="1342418" y="4173166"/>
            <a:ext cx="3715966" cy="156285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   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</a:t>
            </a:r>
            <a:r>
              <a:rPr lang="en-US" dirty="0"/>
              <a:t>Click on "Change high PPP</a:t>
            </a:r>
            <a:br>
              <a:rPr lang="en-US" dirty="0"/>
            </a:br>
            <a:r>
              <a:rPr lang="en-US" dirty="0"/>
              <a:t>     settings".
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727E9E-C1AB-F012-165E-219DF7569A0B}"/>
              </a:ext>
            </a:extLst>
          </p:cNvPr>
          <p:cNvSpPr/>
          <p:nvPr/>
        </p:nvSpPr>
        <p:spPr>
          <a:xfrm>
            <a:off x="5977654" y="1653844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6FBE0-5FFD-A4AB-7A2E-3A8B8C8C5DC1}"/>
              </a:ext>
            </a:extLst>
          </p:cNvPr>
          <p:cNvSpPr/>
          <p:nvPr/>
        </p:nvSpPr>
        <p:spPr>
          <a:xfrm>
            <a:off x="1557587" y="3608963"/>
            <a:ext cx="3907031" cy="1799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A43F18-BE5B-DC73-28E3-C04DC117C6D0}"/>
              </a:ext>
            </a:extLst>
          </p:cNvPr>
          <p:cNvSpPr/>
          <p:nvPr/>
        </p:nvSpPr>
        <p:spPr>
          <a:xfrm>
            <a:off x="5977654" y="5330440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443B8-4144-1816-FD59-98EF7FC28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556" y="1206578"/>
            <a:ext cx="3910619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68041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 SCALING OF GTANSWER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826473" y="2208178"/>
            <a:ext cx="3675893" cy="2159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Check the box,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</a:t>
            </a:r>
            <a:r>
              <a:rPr lang="en-US" dirty="0"/>
              <a:t>then select from the </a:t>
            </a:r>
            <a:br>
              <a:rPr lang="en-US" dirty="0"/>
            </a:br>
            <a:r>
              <a:rPr lang="en-US" dirty="0"/>
              <a:t>drop-down menu </a:t>
            </a:r>
            <a:br>
              <a:rPr lang="en-US" dirty="0"/>
            </a:br>
            <a:r>
              <a:rPr lang="en-US" dirty="0"/>
              <a:t>"I open this program".</a:t>
            </a:r>
            <a:endParaRPr lang="fr-FR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219446" y="1820569"/>
            <a:ext cx="3907031" cy="2323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7B330-B49C-0815-4E3C-99495A483C51}"/>
              </a:ext>
            </a:extLst>
          </p:cNvPr>
          <p:cNvSpPr/>
          <p:nvPr/>
        </p:nvSpPr>
        <p:spPr>
          <a:xfrm>
            <a:off x="710788" y="4564863"/>
            <a:ext cx="4455268" cy="198898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     </a:t>
            </a:r>
            <a:br>
              <a:rPr lang="fr-FR" dirty="0"/>
            </a:br>
            <a:r>
              <a:rPr lang="fr-FR" dirty="0"/>
              <a:t>     </a:t>
            </a:r>
            <a:r>
              <a:rPr lang="fr-FR" dirty="0">
                <a:solidFill>
                  <a:prstClr val="white"/>
                </a:solidFill>
              </a:rPr>
              <a:t>Check the box,</a:t>
            </a:r>
            <a:br>
              <a:rPr lang="fr-FR" dirty="0">
                <a:solidFill>
                  <a:prstClr val="white"/>
                </a:solidFill>
              </a:rPr>
            </a:br>
            <a:r>
              <a:rPr lang="fr-FR" dirty="0">
                <a:solidFill>
                  <a:prstClr val="white"/>
                </a:solidFill>
              </a:rPr>
              <a:t> </a:t>
            </a:r>
            <a:br>
              <a:rPr lang="fr-FR" dirty="0">
                <a:solidFill>
                  <a:prstClr val="white"/>
                </a:solidFill>
                <a:latin typeface="raleway"/>
              </a:rPr>
            </a:br>
            <a:r>
              <a:rPr lang="en-US" dirty="0">
                <a:solidFill>
                  <a:prstClr val="white"/>
                </a:solidFill>
              </a:rPr>
              <a:t>     select from the menu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     "System (enhanced)" drop-down,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</a:br>
            <a:endParaRPr lang="fr-FR" dirty="0">
              <a:solidFill>
                <a:prstClr val="white"/>
              </a:solidFill>
              <a:latin typeface="raleway"/>
            </a:endParaRPr>
          </a:p>
          <a:p>
            <a:r>
              <a:rPr lang="fr-FR" dirty="0">
                <a:solidFill>
                  <a:prstClr val="white"/>
                </a:solidFill>
                <a:latin typeface="raleway"/>
              </a:rPr>
              <a:t>     </a:t>
            </a:r>
            <a:r>
              <a:rPr lang="fr-FR" dirty="0" err="1">
                <a:solidFill>
                  <a:prstClr val="white"/>
                </a:solidFill>
              </a:rPr>
              <a:t>then</a:t>
            </a:r>
            <a:r>
              <a:rPr lang="fr-FR" dirty="0">
                <a:solidFill>
                  <a:prstClr val="white"/>
                </a:solidFill>
              </a:rPr>
              <a:t> click "OK".</a:t>
            </a:r>
            <a:endParaRPr lang="fr-FR" dirty="0"/>
          </a:p>
          <a:p>
            <a:r>
              <a:rPr lang="fr-FR" dirty="0"/>
              <a:t>    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727E9E-C1AB-F012-165E-219DF7569A0B}"/>
              </a:ext>
            </a:extLst>
          </p:cNvPr>
          <p:cNvSpPr/>
          <p:nvPr/>
        </p:nvSpPr>
        <p:spPr>
          <a:xfrm>
            <a:off x="6008451" y="2976868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6FBE0-5FFD-A4AB-7A2E-3A8B8C8C5DC1}"/>
              </a:ext>
            </a:extLst>
          </p:cNvPr>
          <p:cNvSpPr/>
          <p:nvPr/>
        </p:nvSpPr>
        <p:spPr>
          <a:xfrm>
            <a:off x="882951" y="4715642"/>
            <a:ext cx="4656060" cy="1988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A43F18-BE5B-DC73-28E3-C04DC117C6D0}"/>
              </a:ext>
            </a:extLst>
          </p:cNvPr>
          <p:cNvSpPr/>
          <p:nvPr/>
        </p:nvSpPr>
        <p:spPr>
          <a:xfrm>
            <a:off x="6031119" y="4236397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845A4-DCC4-5F6A-04E1-F9F0F3E6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646" y="1159716"/>
            <a:ext cx="3906213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FF496E5-EC4E-DB2B-5A3E-D33D0542E16B}"/>
              </a:ext>
            </a:extLst>
          </p:cNvPr>
          <p:cNvSpPr/>
          <p:nvPr/>
        </p:nvSpPr>
        <p:spPr>
          <a:xfrm>
            <a:off x="6008451" y="5408579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750D1AC-B770-EE1B-B331-2A08AEDE7D13}"/>
              </a:ext>
            </a:extLst>
          </p:cNvPr>
          <p:cNvSpPr/>
          <p:nvPr/>
        </p:nvSpPr>
        <p:spPr>
          <a:xfrm>
            <a:off x="6031119" y="5864159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964A81B-2E44-A847-8C47-91E81A1CFB49}"/>
              </a:ext>
            </a:extLst>
          </p:cNvPr>
          <p:cNvSpPr/>
          <p:nvPr/>
        </p:nvSpPr>
        <p:spPr>
          <a:xfrm>
            <a:off x="6031119" y="5014291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5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ther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AFD0"/>
      </a:accent1>
      <a:accent2>
        <a:srgbClr val="16D094"/>
      </a:accent2>
      <a:accent3>
        <a:srgbClr val="D03716"/>
      </a:accent3>
      <a:accent4>
        <a:srgbClr val="AFD016"/>
      </a:accent4>
      <a:accent5>
        <a:srgbClr val="1652D0"/>
      </a:accent5>
      <a:accent6>
        <a:srgbClr val="9416D0"/>
      </a:accent6>
      <a:hlink>
        <a:srgbClr val="16AFD0"/>
      </a:hlink>
      <a:folHlink>
        <a:srgbClr val="16AFD0"/>
      </a:folHlink>
    </a:clrScheme>
    <a:fontScheme name="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0033c4-499a-49b7-8a58-d56b5dfa51b4">
      <Terms xmlns="http://schemas.microsoft.com/office/infopath/2007/PartnerControls"/>
    </lcf76f155ced4ddcb4097134ff3c332f>
    <TaxCatchAll xmlns="ce610ce3-ba3e-4bb5-b4c1-231b8b89b67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C19EF626874F4D9675861F647CD9F0" ma:contentTypeVersion="15" ma:contentTypeDescription="Crée un document." ma:contentTypeScope="" ma:versionID="74a805ad484955a1467c72101c12fbef">
  <xsd:schema xmlns:xsd="http://www.w3.org/2001/XMLSchema" xmlns:xs="http://www.w3.org/2001/XMLSchema" xmlns:p="http://schemas.microsoft.com/office/2006/metadata/properties" xmlns:ns2="af0033c4-499a-49b7-8a58-d56b5dfa51b4" xmlns:ns3="ce610ce3-ba3e-4bb5-b4c1-231b8b89b67f" targetNamespace="http://schemas.microsoft.com/office/2006/metadata/properties" ma:root="true" ma:fieldsID="51da1edc2a25765f4039831b737152b9" ns2:_="" ns3:_="">
    <xsd:import namespace="af0033c4-499a-49b7-8a58-d56b5dfa51b4"/>
    <xsd:import namespace="ce610ce3-ba3e-4bb5-b4c1-231b8b89b6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033c4-499a-49b7-8a58-d56b5dfa51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05a0deab-ad1b-4244-b477-d6df23489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10ce3-ba3e-4bb5-b4c1-231b8b89b6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a15f07-ced9-4c61-866f-8237361b7635}" ma:internalName="TaxCatchAll" ma:showField="CatchAllData" ma:web="ce610ce3-ba3e-4bb5-b4c1-231b8b89b6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0363EC-E7A1-4208-905A-45CE63B58211}">
  <ds:schemaRefs>
    <ds:schemaRef ds:uri="http://purl.org/dc/terms/"/>
    <ds:schemaRef ds:uri="http://schemas.openxmlformats.org/package/2006/metadata/core-properties"/>
    <ds:schemaRef ds:uri="http://purl.org/dc/dcmitype/"/>
    <ds:schemaRef ds:uri="ce610ce3-ba3e-4bb5-b4c1-231b8b89b67f"/>
    <ds:schemaRef ds:uri="af0033c4-499a-49b7-8a58-d56b5dfa51b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2C6378-0718-423F-A291-6C7090A34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0033c4-499a-49b7-8a58-d56b5dfa51b4"/>
    <ds:schemaRef ds:uri="ce610ce3-ba3e-4bb5-b4c1-231b8b89b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A2E6D3-C376-4BFF-ABE5-076A35EAB0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276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raleway</vt:lpstr>
      <vt:lpstr>Office Theme</vt:lpstr>
      <vt:lpstr>PowerPoint Presentation</vt:lpstr>
      <vt:lpstr>PowerPoint Presentation</vt:lpstr>
      <vt:lpstr>WITH WINDOWS DEFAULT SCALING
</vt:lpstr>
      <vt:lpstr> WITH OVER 100% WINDOWS SCALING</vt:lpstr>
      <vt:lpstr> WITH OVER 100% WINDOWS SCALING</vt:lpstr>
      <vt:lpstr>  SCALING OF GTANSWER 
</vt:lpstr>
      <vt:lpstr> SCALING OF GTANSWER</vt:lpstr>
      <vt:lpstr> SCALING OF GTANSWER</vt:lpstr>
      <vt:lpstr> SCALING OF GTANSWER</vt:lpstr>
      <vt:lpstr> SCALING OF GTANSWER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Marika Bernard</cp:lastModifiedBy>
  <cp:revision>208</cp:revision>
  <dcterms:created xsi:type="dcterms:W3CDTF">2017-09-22T13:01:54Z</dcterms:created>
  <dcterms:modified xsi:type="dcterms:W3CDTF">2022-09-20T07:52:35Z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0x01010009C19EF626874F4D9675861F647CD9F0</vt:lpwstr>
  </property>
</Properties>
</file>